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1"/>
  </p:sldMasterIdLst>
  <p:notesMasterIdLst>
    <p:notesMasterId r:id="rId14"/>
  </p:notesMasterIdLst>
  <p:handoutMasterIdLst>
    <p:handoutMasterId r:id="rId15"/>
  </p:handoutMasterIdLst>
  <p:sldIdLst>
    <p:sldId id="258" r:id="rId2"/>
    <p:sldId id="290" r:id="rId3"/>
    <p:sldId id="292" r:id="rId4"/>
    <p:sldId id="264" r:id="rId5"/>
    <p:sldId id="278" r:id="rId6"/>
    <p:sldId id="280" r:id="rId7"/>
    <p:sldId id="259" r:id="rId8"/>
    <p:sldId id="294" r:id="rId9"/>
    <p:sldId id="295" r:id="rId10"/>
    <p:sldId id="299" r:id="rId11"/>
    <p:sldId id="293" r:id="rId12"/>
    <p:sldId id="272" r:id="rId13"/>
  </p:sldIdLst>
  <p:sldSz cx="12192000" cy="6858000"/>
  <p:notesSz cx="6858000" cy="9144000"/>
  <p:custDataLst>
    <p:tags r:id="rId16"/>
  </p:custData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eur" initials="A" lastIdx="3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7E7E7"/>
    <a:srgbClr val="907200"/>
    <a:srgbClr val="FFFFFF"/>
    <a:srgbClr val="003D4F"/>
    <a:srgbClr val="3D8E31"/>
    <a:srgbClr val="6FB4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9012ECD-51FC-41F1-AA8D-1B2483CD663E}">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Stijl, gemiddeld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Stijl, licht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4381" autoAdjust="0"/>
  </p:normalViewPr>
  <p:slideViewPr>
    <p:cSldViewPr snapToObjects="1" showGuides="1">
      <p:cViewPr varScale="1">
        <p:scale>
          <a:sx n="56" d="100"/>
          <a:sy n="56" d="100"/>
        </p:scale>
        <p:origin x="1068" y="52"/>
      </p:cViewPr>
      <p:guideLst>
        <p:guide pos="3840"/>
        <p:guide orient="horz" pos="2160"/>
      </p:guideLst>
    </p:cSldViewPr>
  </p:slideViewPr>
  <p:notesTextViewPr>
    <p:cViewPr>
      <p:scale>
        <a:sx n="125" d="100"/>
        <a:sy n="125" d="100"/>
      </p:scale>
      <p:origin x="0" y="0"/>
    </p:cViewPr>
  </p:notesTextViewPr>
  <p:sorterViewPr>
    <p:cViewPr varScale="1">
      <p:scale>
        <a:sx n="100" d="100"/>
        <a:sy n="100" d="100"/>
      </p:scale>
      <p:origin x="0" y="-6990"/>
    </p:cViewPr>
  </p:sorterViewPr>
  <p:notesViewPr>
    <p:cSldViewPr snapToObjects="1" showGuides="1">
      <p:cViewPr varScale="1">
        <p:scale>
          <a:sx n="83" d="100"/>
          <a:sy n="83" d="100"/>
        </p:scale>
        <p:origin x="-3510"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tags" Target="tags/tag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dirty="0"/>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dirty="0"/>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01C3A75-8C45-4DF4-A06E-5ACDE4039334}" type="slidenum">
              <a:rPr lang="nl-NL" smtClean="0"/>
              <a:t>‹nr.›</a:t>
            </a:fld>
            <a:endParaRPr lang="nl-NL" dirty="0"/>
          </a:p>
        </p:txBody>
      </p:sp>
    </p:spTree>
    <p:extLst>
      <p:ext uri="{BB962C8B-B14F-4D97-AF65-F5344CB8AC3E}">
        <p14:creationId xmlns:p14="http://schemas.microsoft.com/office/powerpoint/2010/main" val="38123196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1FCD6D-C52F-44A4-95F3-80EF75011073}" type="datetimeFigureOut">
              <a:rPr lang="nl-NL" smtClean="0"/>
              <a:t>31-8-2022</a:t>
            </a:fld>
            <a:endParaRPr lang="nl-NL" dirty="0"/>
          </a:p>
        </p:txBody>
      </p:sp>
      <p:sp>
        <p:nvSpPr>
          <p:cNvPr id="4" name="Tijdelijke aanduiding voor dia-afbeelding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dirty="0"/>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86805F6-6ACE-45B6-B6FD-A1AEBC312E33}" type="slidenum">
              <a:rPr lang="nl-NL" smtClean="0"/>
              <a:t>‹nr.›</a:t>
            </a:fld>
            <a:endParaRPr lang="nl-NL" dirty="0"/>
          </a:p>
        </p:txBody>
      </p:sp>
    </p:spTree>
    <p:extLst>
      <p:ext uri="{BB962C8B-B14F-4D97-AF65-F5344CB8AC3E}">
        <p14:creationId xmlns:p14="http://schemas.microsoft.com/office/powerpoint/2010/main" val="23834178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aseline="0" dirty="0"/>
              <a:t>Korte introductie SBB</a:t>
            </a:r>
          </a:p>
          <a:p>
            <a:r>
              <a:rPr lang="nl-NL" baseline="0" dirty="0"/>
              <a:t>Programmateam 4 adviseurs landelijk ieder uit diverse hoeken en met eigen kennisgebieden</a:t>
            </a:r>
          </a:p>
        </p:txBody>
      </p:sp>
      <p:sp>
        <p:nvSpPr>
          <p:cNvPr id="4" name="Tijdelijke aanduiding voor dianummer 3"/>
          <p:cNvSpPr>
            <a:spLocks noGrp="1"/>
          </p:cNvSpPr>
          <p:nvPr>
            <p:ph type="sldNum" sz="quarter" idx="10"/>
          </p:nvPr>
        </p:nvSpPr>
        <p:spPr/>
        <p:txBody>
          <a:bodyPr/>
          <a:lstStyle/>
          <a:p>
            <a:fld id="{E86805F6-6ACE-45B6-B6FD-A1AEBC312E33}" type="slidenum">
              <a:rPr lang="nl-NL" smtClean="0"/>
              <a:t>1</a:t>
            </a:fld>
            <a:endParaRPr lang="nl-NL" dirty="0"/>
          </a:p>
        </p:txBody>
      </p:sp>
    </p:spTree>
    <p:extLst>
      <p:ext uri="{BB962C8B-B14F-4D97-AF65-F5344CB8AC3E}">
        <p14:creationId xmlns:p14="http://schemas.microsoft.com/office/powerpoint/2010/main" val="3228020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86805F6-6ACE-45B6-B6FD-A1AEBC312E33}" type="slidenum">
              <a:rPr lang="nl-NL" smtClean="0"/>
              <a:t>10</a:t>
            </a:fld>
            <a:endParaRPr lang="nl-NL" dirty="0"/>
          </a:p>
        </p:txBody>
      </p:sp>
    </p:spTree>
    <p:extLst>
      <p:ext uri="{BB962C8B-B14F-4D97-AF65-F5344CB8AC3E}">
        <p14:creationId xmlns:p14="http://schemas.microsoft.com/office/powerpoint/2010/main" val="9755703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86805F6-6ACE-45B6-B6FD-A1AEBC312E33}" type="slidenum">
              <a:rPr lang="nl-NL" smtClean="0"/>
              <a:t>11</a:t>
            </a:fld>
            <a:endParaRPr lang="nl-NL" dirty="0"/>
          </a:p>
        </p:txBody>
      </p:sp>
    </p:spTree>
    <p:extLst>
      <p:ext uri="{BB962C8B-B14F-4D97-AF65-F5344CB8AC3E}">
        <p14:creationId xmlns:p14="http://schemas.microsoft.com/office/powerpoint/2010/main" val="31314826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86805F6-6ACE-45B6-B6FD-A1AEBC312E33}" type="slidenum">
              <a:rPr lang="nl-NL" smtClean="0"/>
              <a:t>12</a:t>
            </a:fld>
            <a:endParaRPr lang="nl-NL" dirty="0"/>
          </a:p>
        </p:txBody>
      </p:sp>
    </p:spTree>
    <p:extLst>
      <p:ext uri="{BB962C8B-B14F-4D97-AF65-F5344CB8AC3E}">
        <p14:creationId xmlns:p14="http://schemas.microsoft.com/office/powerpoint/2010/main" val="2955368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342900" indent="-342900">
              <a:buFont typeface="Arial" panose="020B0604020202020204" pitchFamily="34" charset="0"/>
              <a:buChar char="•"/>
            </a:pPr>
            <a:r>
              <a:rPr lang="nl-NL" dirty="0"/>
              <a:t>Staatsbosbeheer (SBB)</a:t>
            </a:r>
          </a:p>
          <a:p>
            <a:pPr marL="800100" lvl="1" indent="-342900">
              <a:buFont typeface="Arial" panose="020B0604020202020204" pitchFamily="34" charset="0"/>
              <a:buChar char="•"/>
            </a:pPr>
            <a:r>
              <a:rPr lang="nl-NL" dirty="0"/>
              <a:t>Inleiding SBB</a:t>
            </a:r>
          </a:p>
          <a:p>
            <a:pPr marL="342900" indent="-342900">
              <a:buFont typeface="Arial" panose="020B0604020202020204" pitchFamily="34" charset="0"/>
              <a:buChar char="•"/>
            </a:pPr>
            <a:r>
              <a:rPr lang="nl-NL" dirty="0"/>
              <a:t>Natuurinclusieve Landbouw (NIL)</a:t>
            </a:r>
          </a:p>
          <a:p>
            <a:pPr marL="800100" lvl="1" indent="-342900">
              <a:buFont typeface="Arial" panose="020B0604020202020204" pitchFamily="34" charset="0"/>
              <a:buChar char="•"/>
            </a:pPr>
            <a:r>
              <a:rPr lang="nl-NL" dirty="0"/>
              <a:t>Waarom vinden</a:t>
            </a:r>
            <a:r>
              <a:rPr lang="nl-NL" baseline="0" dirty="0"/>
              <a:t> wij NIL belangrijk</a:t>
            </a:r>
            <a:endParaRPr lang="nl-NL" dirty="0"/>
          </a:p>
          <a:p>
            <a:pPr marL="800100" lvl="1" indent="-342900">
              <a:buFont typeface="Arial" panose="020B0604020202020204" pitchFamily="34" charset="0"/>
              <a:buChar char="•"/>
            </a:pPr>
            <a:r>
              <a:rPr lang="nl-NL" dirty="0"/>
              <a:t>Wat is NIL volgens SBB</a:t>
            </a:r>
          </a:p>
          <a:p>
            <a:pPr marL="800100" lvl="1" indent="-342900">
              <a:buFont typeface="Arial" panose="020B0604020202020204" pitchFamily="34" charset="0"/>
              <a:buChar char="•"/>
            </a:pPr>
            <a:r>
              <a:rPr lang="nl-NL" dirty="0"/>
              <a:t>Wat is</a:t>
            </a:r>
            <a:r>
              <a:rPr lang="nl-NL" baseline="0" dirty="0"/>
              <a:t> het programma</a:t>
            </a:r>
            <a:endParaRPr lang="nl-NL" dirty="0"/>
          </a:p>
          <a:p>
            <a:pPr marL="800100" lvl="1" indent="-342900">
              <a:buFont typeface="Arial" panose="020B0604020202020204" pitchFamily="34" charset="0"/>
              <a:buChar char="•"/>
            </a:pPr>
            <a:r>
              <a:rPr lang="nl-NL" dirty="0"/>
              <a:t>Wie</a:t>
            </a:r>
            <a:r>
              <a:rPr lang="nl-NL" baseline="0" dirty="0"/>
              <a:t> zoeken we</a:t>
            </a:r>
          </a:p>
          <a:p>
            <a:pPr marL="800100" lvl="1" indent="-342900">
              <a:buFont typeface="Arial" panose="020B0604020202020204" pitchFamily="34" charset="0"/>
              <a:buChar char="•"/>
            </a:pPr>
            <a:r>
              <a:rPr lang="nl-NL" baseline="0" dirty="0"/>
              <a:t>Hoe gaan we te werk</a:t>
            </a:r>
          </a:p>
          <a:p>
            <a:pPr marL="800100" lvl="1" indent="-342900">
              <a:buFont typeface="Arial" panose="020B0604020202020204" pitchFamily="34" charset="0"/>
              <a:buChar char="•"/>
            </a:pPr>
            <a:r>
              <a:rPr lang="nl-NL" baseline="0" dirty="0"/>
              <a:t>Wat hebben we dan</a:t>
            </a:r>
            <a:endParaRPr lang="nl-NL" dirty="0"/>
          </a:p>
          <a:p>
            <a:pPr marL="800100" lvl="1" indent="-342900">
              <a:buFont typeface="Arial" panose="020B0604020202020204" pitchFamily="34" charset="0"/>
              <a:buChar char="•"/>
            </a:pPr>
            <a:endParaRPr lang="nl-NL" dirty="0"/>
          </a:p>
          <a:p>
            <a:pPr marL="342900" indent="-342900">
              <a:buFont typeface="Arial" panose="020B0604020202020204" pitchFamily="34" charset="0"/>
              <a:buChar char="•"/>
            </a:pPr>
            <a:r>
              <a:rPr lang="nl-NL" dirty="0"/>
              <a:t>AANPAK</a:t>
            </a:r>
          </a:p>
          <a:p>
            <a:pPr marL="342900" indent="-342900">
              <a:buFont typeface="Arial" panose="020B0604020202020204" pitchFamily="34" charset="0"/>
              <a:buChar char="•"/>
            </a:pPr>
            <a:r>
              <a:rPr lang="nl-NL" dirty="0"/>
              <a:t>GROND</a:t>
            </a:r>
          </a:p>
          <a:p>
            <a:pPr marL="342900" indent="-342900">
              <a:buFont typeface="Arial" panose="020B0604020202020204" pitchFamily="34" charset="0"/>
              <a:buChar char="•"/>
            </a:pPr>
            <a:r>
              <a:rPr lang="nl-NL" dirty="0"/>
              <a:t>AFSLUITING en vragen</a:t>
            </a:r>
          </a:p>
          <a:p>
            <a:endParaRPr lang="nl-NL" dirty="0"/>
          </a:p>
        </p:txBody>
      </p:sp>
      <p:sp>
        <p:nvSpPr>
          <p:cNvPr id="4" name="Tijdelijke aanduiding voor dianummer 3"/>
          <p:cNvSpPr>
            <a:spLocks noGrp="1"/>
          </p:cNvSpPr>
          <p:nvPr>
            <p:ph type="sldNum" sz="quarter" idx="10"/>
          </p:nvPr>
        </p:nvSpPr>
        <p:spPr/>
        <p:txBody>
          <a:bodyPr/>
          <a:lstStyle/>
          <a:p>
            <a:fld id="{E86805F6-6ACE-45B6-B6FD-A1AEBC312E33}" type="slidenum">
              <a:rPr lang="nl-NL" smtClean="0"/>
              <a:t>2</a:t>
            </a:fld>
            <a:endParaRPr lang="nl-NL" dirty="0"/>
          </a:p>
        </p:txBody>
      </p:sp>
    </p:spTree>
    <p:extLst>
      <p:ext uri="{BB962C8B-B14F-4D97-AF65-F5344CB8AC3E}">
        <p14:creationId xmlns:p14="http://schemas.microsoft.com/office/powerpoint/2010/main" val="20733973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Staatsbosbeheer</a:t>
            </a:r>
            <a:r>
              <a:rPr lang="nl-NL" baseline="0" dirty="0"/>
              <a:t> is de grootste terreinbeherende organisatie met 273.000 ha natuur (even groot als Provincie Drenthe). Opgedeeld in d</a:t>
            </a:r>
            <a:r>
              <a:rPr lang="nl-NL" sz="1200" dirty="0">
                <a:solidFill>
                  <a:schemeClr val="bg1"/>
                </a:solidFill>
              </a:rPr>
              <a:t>ivisies/ provincies/ plan- of beheereenheden/ objecten.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dirty="0">
              <a:solidFill>
                <a:schemeClr val="bg1"/>
              </a:solidFill>
            </a:endParaRPr>
          </a:p>
          <a:p>
            <a:r>
              <a:rPr lang="nl-NL" baseline="0" dirty="0"/>
              <a:t>De 50.000 ha grasachtige natuur wordt een beheer gevoerd dat optimaal ten dienste staat van soorten die er van nature thuis horen. Het beheer is extensief agrarisch met een zekere economische agrarische waarde. Daarom is het interessant om met boeren samen te werken.  </a:t>
            </a:r>
          </a:p>
          <a:p>
            <a:r>
              <a:rPr lang="nl-NL" b="1" baseline="0" dirty="0"/>
              <a:t>Primair is het echter natuurterrein: beheer wordt bepaald door de natuurdoelstelling.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b="1" dirty="0">
              <a:solidFill>
                <a:schemeClr val="bg1"/>
              </a:solidFill>
            </a:endParaRPr>
          </a:p>
          <a:p>
            <a:endParaRPr lang="nl-NL" dirty="0"/>
          </a:p>
        </p:txBody>
      </p:sp>
      <p:sp>
        <p:nvSpPr>
          <p:cNvPr id="4" name="Tijdelijke aanduiding voor dianummer 3"/>
          <p:cNvSpPr>
            <a:spLocks noGrp="1"/>
          </p:cNvSpPr>
          <p:nvPr>
            <p:ph type="sldNum" sz="quarter" idx="10"/>
          </p:nvPr>
        </p:nvSpPr>
        <p:spPr/>
        <p:txBody>
          <a:bodyPr/>
          <a:lstStyle/>
          <a:p>
            <a:fld id="{E86805F6-6ACE-45B6-B6FD-A1AEBC312E33}" type="slidenum">
              <a:rPr lang="nl-NL" smtClean="0"/>
              <a:t>3</a:t>
            </a:fld>
            <a:endParaRPr lang="nl-NL" dirty="0"/>
          </a:p>
        </p:txBody>
      </p:sp>
    </p:spTree>
    <p:extLst>
      <p:ext uri="{BB962C8B-B14F-4D97-AF65-F5344CB8AC3E}">
        <p14:creationId xmlns:p14="http://schemas.microsoft.com/office/powerpoint/2010/main" val="545891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0000"/>
              </a:lnSpc>
            </a:pPr>
            <a:endParaRPr lang="nl-NL" sz="1600" b="0" baseline="0" dirty="0"/>
          </a:p>
          <a:p>
            <a:pPr>
              <a:lnSpc>
                <a:spcPct val="100000"/>
              </a:lnSpc>
            </a:pPr>
            <a:endParaRPr lang="nl-NL" sz="1600" b="0" dirty="0"/>
          </a:p>
          <a:p>
            <a:pPr>
              <a:lnSpc>
                <a:spcPct val="100000"/>
              </a:lnSpc>
            </a:pPr>
            <a:endParaRPr lang="nl-NL" sz="1600" b="1" dirty="0"/>
          </a:p>
          <a:p>
            <a:pPr>
              <a:lnSpc>
                <a:spcPct val="100000"/>
              </a:lnSpc>
            </a:pPr>
            <a:r>
              <a:rPr lang="nl-NL" sz="1600" b="1" dirty="0"/>
              <a:t>Bijdrage aan transitie landbouw en andere maatschappelijke opgaven</a:t>
            </a:r>
          </a:p>
          <a:p>
            <a:pPr>
              <a:lnSpc>
                <a:spcPct val="100000"/>
              </a:lnSpc>
            </a:pPr>
            <a:r>
              <a:rPr lang="nl-NL" sz="1600" dirty="0"/>
              <a:t>klimaat, biodiversiteit, landschap, voedselkwaliteit</a:t>
            </a:r>
          </a:p>
          <a:p>
            <a:pPr marL="342900" indent="-342900">
              <a:lnSpc>
                <a:spcPct val="100000"/>
              </a:lnSpc>
              <a:buAutoNum type="arabicPeriod"/>
            </a:pPr>
            <a:endParaRPr lang="nl-NL" sz="1600" b="1" dirty="0">
              <a:solidFill>
                <a:srgbClr val="003300"/>
              </a:solidFill>
            </a:endParaRPr>
          </a:p>
          <a:p>
            <a:pPr marL="0" indent="0">
              <a:lnSpc>
                <a:spcPct val="100000"/>
              </a:lnSpc>
              <a:buNone/>
            </a:pPr>
            <a:r>
              <a:rPr lang="nl-NL" sz="1600" b="1" dirty="0">
                <a:solidFill>
                  <a:srgbClr val="003300"/>
                </a:solidFill>
              </a:rPr>
              <a:t>Past in het beleid van ontwikkeling van partnerschap en duurzame </a:t>
            </a:r>
            <a:r>
              <a:rPr lang="nl-NL" sz="1600" b="1" dirty="0" err="1">
                <a:solidFill>
                  <a:srgbClr val="003300"/>
                </a:solidFill>
              </a:rPr>
              <a:t>ingebruikgeving</a:t>
            </a:r>
            <a:r>
              <a:rPr lang="nl-NL" sz="1600" b="1" dirty="0">
                <a:solidFill>
                  <a:srgbClr val="003300"/>
                </a:solidFill>
              </a:rPr>
              <a:t> tussen landbouw en Staatsbosbeheer</a:t>
            </a:r>
          </a:p>
          <a:p>
            <a:pPr>
              <a:lnSpc>
                <a:spcPct val="100000"/>
              </a:lnSpc>
            </a:pPr>
            <a:r>
              <a:rPr lang="nl-NL" sz="1600" b="1" dirty="0">
                <a:solidFill>
                  <a:srgbClr val="003300"/>
                </a:solidFill>
              </a:rPr>
              <a:t>partnerschap: </a:t>
            </a:r>
            <a:r>
              <a:rPr lang="nl-NL" sz="1600" dirty="0">
                <a:solidFill>
                  <a:srgbClr val="003300"/>
                </a:solidFill>
              </a:rPr>
              <a:t>passende en betrouwbare partners vinden voor optimaal natuurbeheer</a:t>
            </a:r>
          </a:p>
          <a:p>
            <a:pPr marL="0" indent="0">
              <a:lnSpc>
                <a:spcPct val="100000"/>
              </a:lnSpc>
              <a:buNone/>
            </a:pPr>
            <a:endParaRPr lang="nl-NL" sz="1600" b="1" dirty="0">
              <a:solidFill>
                <a:srgbClr val="003300"/>
              </a:solidFill>
            </a:endParaRPr>
          </a:p>
          <a:p>
            <a:pPr>
              <a:lnSpc>
                <a:spcPct val="100000"/>
              </a:lnSpc>
            </a:pPr>
            <a:r>
              <a:rPr lang="nl-NL" sz="1600" b="1" dirty="0">
                <a:solidFill>
                  <a:srgbClr val="003300"/>
                </a:solidFill>
              </a:rPr>
              <a:t>Ontwikkeling duurzame </a:t>
            </a:r>
            <a:r>
              <a:rPr lang="nl-NL" sz="1600" b="1" dirty="0" err="1">
                <a:solidFill>
                  <a:srgbClr val="003300"/>
                </a:solidFill>
              </a:rPr>
              <a:t>ingebruikgeving</a:t>
            </a:r>
            <a:r>
              <a:rPr lang="nl-NL" sz="1600" b="1" dirty="0">
                <a:solidFill>
                  <a:srgbClr val="003300"/>
                </a:solidFill>
              </a:rPr>
              <a:t>: </a:t>
            </a:r>
            <a:r>
              <a:rPr lang="nl-NL" sz="1600" dirty="0">
                <a:solidFill>
                  <a:srgbClr val="003300"/>
                </a:solidFill>
              </a:rPr>
              <a:t>Partnerschap, aangepaste pachtrelatie/ pachtvorm; ontwikkeling bedrijven als goede buur (natuurondernemers); kwaliteit beheer natuurterreinen, kennisontwikkeling.</a:t>
            </a:r>
          </a:p>
          <a:p>
            <a:pPr>
              <a:lnSpc>
                <a:spcPct val="100000"/>
              </a:lnSpc>
            </a:pPr>
            <a:endParaRPr lang="nl-NL" sz="1600" dirty="0">
              <a:solidFill>
                <a:srgbClr val="003300"/>
              </a:solidFill>
            </a:endParaRPr>
          </a:p>
          <a:p>
            <a:pPr>
              <a:lnSpc>
                <a:spcPct val="100000"/>
              </a:lnSpc>
            </a:pPr>
            <a:r>
              <a:rPr lang="nl-NL" sz="2000" b="1" dirty="0"/>
              <a:t>SBB NIL Programma</a:t>
            </a:r>
          </a:p>
          <a:p>
            <a:pPr>
              <a:lnSpc>
                <a:spcPct val="100000"/>
              </a:lnSpc>
            </a:pPr>
            <a:r>
              <a:rPr lang="nl-NL" sz="1600" b="0" i="0" u="none" strike="noStrike" kern="1200" baseline="0" dirty="0">
                <a:solidFill>
                  <a:schemeClr val="tx1"/>
                </a:solidFill>
                <a:latin typeface="+mn-lt"/>
                <a:ea typeface="+mn-ea"/>
                <a:cs typeface="+mn-cs"/>
              </a:rPr>
              <a:t>Staatsbosbeheer voert de experimenten voor </a:t>
            </a:r>
            <a:r>
              <a:rPr lang="nl-NL" sz="1600" b="0" i="0" u="none" strike="noStrike" kern="1200" baseline="0" dirty="0" err="1">
                <a:solidFill>
                  <a:schemeClr val="tx1"/>
                </a:solidFill>
                <a:latin typeface="+mn-lt"/>
                <a:ea typeface="+mn-ea"/>
                <a:cs typeface="+mn-cs"/>
              </a:rPr>
              <a:t>natuurinclusieve</a:t>
            </a:r>
            <a:r>
              <a:rPr lang="nl-NL" sz="1600" b="0" i="0" u="none" strike="noStrike" kern="1200" baseline="0" dirty="0">
                <a:solidFill>
                  <a:schemeClr val="tx1"/>
                </a:solidFill>
                <a:latin typeface="+mn-lt"/>
                <a:ea typeface="+mn-ea"/>
                <a:cs typeface="+mn-cs"/>
              </a:rPr>
              <a:t> landbouw uit in samenwerking met LNV</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2000" b="0" dirty="0"/>
              <a:t>Ruim 2 jaar geleden zijn we gestart met een programma</a:t>
            </a:r>
            <a:r>
              <a:rPr lang="nl-NL" sz="2000" b="0" baseline="0" dirty="0"/>
              <a:t> dat in samenwerking met LNV opgezet is.</a:t>
            </a:r>
          </a:p>
          <a:p>
            <a:r>
              <a:rPr lang="nl-NL" sz="1600" kern="1200" dirty="0">
                <a:solidFill>
                  <a:schemeClr val="tx1"/>
                </a:solidFill>
                <a:effectLst/>
                <a:latin typeface="+mn-lt"/>
                <a:ea typeface="+mn-ea"/>
                <a:cs typeface="+mn-cs"/>
              </a:rPr>
              <a:t> </a:t>
            </a:r>
          </a:p>
          <a:p>
            <a:r>
              <a:rPr lang="nl-NL" sz="1600" b="0" kern="1200" dirty="0">
                <a:solidFill>
                  <a:schemeClr val="tx1"/>
                </a:solidFill>
                <a:effectLst/>
                <a:latin typeface="+mn-lt"/>
                <a:ea typeface="+mn-ea"/>
                <a:cs typeface="+mn-cs"/>
              </a:rPr>
              <a:t>Veel boeren willen overschakelen naar een meer duurzame, minder intensieve manier van werken. Omvormen van het bedrijf vergt tijd. Tegelijkertijd moeten boeren een gezonde boterham kunnen verdienen. Staatsbosbeheer wil vanuit zijn maatschappelijke taak én als verpachter van 50.000 hectare grond aan agrariërs een ondersteunende/</a:t>
            </a:r>
            <a:r>
              <a:rPr lang="nl-NL" sz="1600" b="0" kern="1200" dirty="0" err="1">
                <a:solidFill>
                  <a:schemeClr val="tx1"/>
                </a:solidFill>
                <a:effectLst/>
                <a:latin typeface="+mn-lt"/>
                <a:ea typeface="+mn-ea"/>
                <a:cs typeface="+mn-cs"/>
              </a:rPr>
              <a:t>facaliterende</a:t>
            </a:r>
            <a:r>
              <a:rPr lang="nl-NL" sz="1600" b="0" kern="1200" baseline="0" dirty="0">
                <a:solidFill>
                  <a:schemeClr val="tx1"/>
                </a:solidFill>
                <a:effectLst/>
                <a:latin typeface="+mn-lt"/>
                <a:ea typeface="+mn-ea"/>
                <a:cs typeface="+mn-cs"/>
              </a:rPr>
              <a:t> </a:t>
            </a:r>
            <a:r>
              <a:rPr lang="nl-NL" sz="1600" b="0" kern="1200" dirty="0">
                <a:solidFill>
                  <a:schemeClr val="tx1"/>
                </a:solidFill>
                <a:effectLst/>
                <a:latin typeface="+mn-lt"/>
                <a:ea typeface="+mn-ea"/>
                <a:cs typeface="+mn-cs"/>
              </a:rPr>
              <a:t>rol spelen.</a:t>
            </a:r>
          </a:p>
          <a:p>
            <a:r>
              <a:rPr lang="nl-NL" sz="1600" b="0" kern="1200" dirty="0">
                <a:solidFill>
                  <a:schemeClr val="tx1"/>
                </a:solidFill>
                <a:effectLst/>
                <a:latin typeface="+mn-lt"/>
                <a:ea typeface="+mn-ea"/>
                <a:cs typeface="+mn-cs"/>
              </a:rPr>
              <a:t>Daarom starten we binnen het programma Natuurinclusieve landbouw veertig experimenten. Samen met boeren onderzoeken we hoe </a:t>
            </a:r>
            <a:r>
              <a:rPr lang="nl-NL" sz="1600" b="0" kern="1200" dirty="0" err="1">
                <a:solidFill>
                  <a:schemeClr val="tx1"/>
                </a:solidFill>
                <a:effectLst/>
                <a:latin typeface="+mn-lt"/>
                <a:ea typeface="+mn-ea"/>
                <a:cs typeface="+mn-cs"/>
              </a:rPr>
              <a:t>natuurinclusieve</a:t>
            </a:r>
            <a:r>
              <a:rPr lang="nl-NL" sz="1600" b="0" kern="1200" dirty="0">
                <a:solidFill>
                  <a:schemeClr val="tx1"/>
                </a:solidFill>
                <a:effectLst/>
                <a:latin typeface="+mn-lt"/>
                <a:ea typeface="+mn-ea"/>
                <a:cs typeface="+mn-cs"/>
              </a:rPr>
              <a:t> landbouw kan zorgen voor meer biodiversiteit en een beter beheer van onze natuurgebieden waarbij een rendabele bedrijfsvoering van</a:t>
            </a:r>
            <a:r>
              <a:rPr lang="nl-NL" sz="1600" b="0" kern="1200" baseline="0" dirty="0">
                <a:solidFill>
                  <a:schemeClr val="tx1"/>
                </a:solidFill>
                <a:effectLst/>
                <a:latin typeface="+mn-lt"/>
                <a:ea typeface="+mn-ea"/>
                <a:cs typeface="+mn-cs"/>
              </a:rPr>
              <a:t> essentieel belang is</a:t>
            </a:r>
            <a:r>
              <a:rPr lang="nl-NL" sz="1600" b="0" kern="1200" dirty="0">
                <a:solidFill>
                  <a:schemeClr val="tx1"/>
                </a:solidFill>
                <a:effectLst/>
                <a:latin typeface="+mn-lt"/>
                <a:ea typeface="+mn-ea"/>
                <a:cs typeface="+mn-cs"/>
              </a:rPr>
              <a:t>.</a:t>
            </a:r>
          </a:p>
          <a:p>
            <a:pPr>
              <a:lnSpc>
                <a:spcPct val="100000"/>
              </a:lnSpc>
            </a:pPr>
            <a:endParaRPr lang="nl-NL" sz="1600" dirty="0">
              <a:solidFill>
                <a:srgbClr val="003300"/>
              </a:solidFill>
            </a:endParaRPr>
          </a:p>
        </p:txBody>
      </p:sp>
      <p:sp>
        <p:nvSpPr>
          <p:cNvPr id="4" name="Tijdelijke aanduiding voor dianummer 3"/>
          <p:cNvSpPr>
            <a:spLocks noGrp="1"/>
          </p:cNvSpPr>
          <p:nvPr>
            <p:ph type="sldNum" sz="quarter" idx="10"/>
          </p:nvPr>
        </p:nvSpPr>
        <p:spPr/>
        <p:txBody>
          <a:bodyPr/>
          <a:lstStyle/>
          <a:p>
            <a:fld id="{E86805F6-6ACE-45B6-B6FD-A1AEBC312E33}" type="slidenum">
              <a:rPr lang="nl-NL" smtClean="0"/>
              <a:t>4</a:t>
            </a:fld>
            <a:endParaRPr lang="nl-NL" dirty="0"/>
          </a:p>
        </p:txBody>
      </p:sp>
    </p:spTree>
    <p:extLst>
      <p:ext uri="{BB962C8B-B14F-4D97-AF65-F5344CB8AC3E}">
        <p14:creationId xmlns:p14="http://schemas.microsoft.com/office/powerpoint/2010/main" val="37506262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Natuurinclusieve landbouw kent veel definities. In alle gevallen gaat het om een systeem</a:t>
            </a:r>
            <a:r>
              <a:rPr lang="nl-NL" baseline="0" dirty="0"/>
              <a:t> van agrarisch ondernemen waarbij de kwaliteit van de bodem centraal staat en waarbij landbouw wordt bedreven met optimaal gebruik van natuurlijke processen ten behoeve van de kwaliteit van de te produceren landbouwproducten en de kwaliteit van de omgeving.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aseline="0" dirty="0"/>
          </a:p>
          <a:p>
            <a:pPr marL="0" indent="0">
              <a:buNone/>
            </a:pPr>
            <a:r>
              <a:rPr lang="nl-NL" b="1" dirty="0"/>
              <a:t>Bedrijfsbeslissingen afgestemd op:</a:t>
            </a:r>
          </a:p>
          <a:p>
            <a:r>
              <a:rPr lang="nl-NL" b="1" dirty="0"/>
              <a:t>Bodem </a:t>
            </a:r>
            <a:r>
              <a:rPr lang="nl-NL" dirty="0"/>
              <a:t>natuurlijk functionerend ecosysteem</a:t>
            </a:r>
          </a:p>
          <a:p>
            <a:r>
              <a:rPr lang="nl-NL" b="1" dirty="0"/>
              <a:t>Natuur en biodiversiteit</a:t>
            </a:r>
          </a:p>
          <a:p>
            <a:r>
              <a:rPr lang="nl-NL" b="1" dirty="0"/>
              <a:t>Kringloop van grondstoffen </a:t>
            </a:r>
          </a:p>
          <a:p>
            <a:r>
              <a:rPr lang="nl-NL" b="1" dirty="0"/>
              <a:t>Water </a:t>
            </a:r>
            <a:r>
              <a:rPr lang="nl-NL" dirty="0"/>
              <a:t>kwantiteit en kwaliteit</a:t>
            </a:r>
          </a:p>
          <a:p>
            <a:r>
              <a:rPr lang="nl-NL" b="1" dirty="0"/>
              <a:t>Lucht </a:t>
            </a:r>
            <a:r>
              <a:rPr lang="nl-NL" dirty="0"/>
              <a:t>beperken emissie CO2 ammoniak en methaan</a:t>
            </a:r>
          </a:p>
          <a:p>
            <a:r>
              <a:rPr lang="nl-NL" b="1" dirty="0"/>
              <a:t>landschap</a:t>
            </a:r>
            <a:r>
              <a:rPr lang="nl-NL" dirty="0"/>
              <a:t> bosjes houtwallen poelen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endParaRPr lang="nl-NL" dirty="0"/>
          </a:p>
        </p:txBody>
      </p:sp>
      <p:sp>
        <p:nvSpPr>
          <p:cNvPr id="4" name="Tijdelijke aanduiding voor dianummer 3"/>
          <p:cNvSpPr>
            <a:spLocks noGrp="1"/>
          </p:cNvSpPr>
          <p:nvPr>
            <p:ph type="sldNum" sz="quarter" idx="10"/>
          </p:nvPr>
        </p:nvSpPr>
        <p:spPr/>
        <p:txBody>
          <a:bodyPr/>
          <a:lstStyle/>
          <a:p>
            <a:fld id="{E86805F6-6ACE-45B6-B6FD-A1AEBC312E33}" type="slidenum">
              <a:rPr lang="nl-NL" smtClean="0"/>
              <a:t>5</a:t>
            </a:fld>
            <a:endParaRPr lang="nl-NL" dirty="0"/>
          </a:p>
        </p:txBody>
      </p:sp>
    </p:spTree>
    <p:extLst>
      <p:ext uri="{BB962C8B-B14F-4D97-AF65-F5344CB8AC3E}">
        <p14:creationId xmlns:p14="http://schemas.microsoft.com/office/powerpoint/2010/main" val="11788960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u="none" strike="noStrike" kern="1200" baseline="0" dirty="0">
                <a:solidFill>
                  <a:schemeClr val="tx1"/>
                </a:solidFill>
                <a:latin typeface="+mn-lt"/>
                <a:ea typeface="+mn-ea"/>
                <a:cs typeface="+mn-cs"/>
              </a:rPr>
              <a:t>Voor de experimenten zoekt Staatsbosbeheer de samenwerking met boeren die met bezieling uitvoering willen geven aan </a:t>
            </a:r>
            <a:r>
              <a:rPr lang="nl-NL" sz="1200" b="0" i="0" u="none" strike="noStrike" kern="1200" baseline="0" dirty="0" err="1">
                <a:solidFill>
                  <a:schemeClr val="tx1"/>
                </a:solidFill>
                <a:latin typeface="+mn-lt"/>
                <a:ea typeface="+mn-ea"/>
                <a:cs typeface="+mn-cs"/>
              </a:rPr>
              <a:t>natuurinclusieve</a:t>
            </a:r>
            <a:r>
              <a:rPr lang="nl-NL" sz="1200" b="0" i="0" u="none" strike="noStrike" kern="1200" baseline="0" dirty="0">
                <a:solidFill>
                  <a:schemeClr val="tx1"/>
                </a:solidFill>
                <a:latin typeface="+mn-lt"/>
                <a:ea typeface="+mn-ea"/>
                <a:cs typeface="+mn-cs"/>
              </a:rPr>
              <a:t> landbouw op het eigen bedrijf. Daarbij gaat het om de omvorming van het bedrijf naar een extensieve vorm van landbouw met aandacht voor biodiversiteit en kringlopen. De boer schakelt op de eigen grond om naar </a:t>
            </a:r>
            <a:r>
              <a:rPr lang="nl-NL" sz="1200" b="0" i="0" u="none" strike="noStrike" kern="1200" baseline="0" dirty="0" err="1">
                <a:solidFill>
                  <a:schemeClr val="tx1"/>
                </a:solidFill>
                <a:latin typeface="+mn-lt"/>
                <a:ea typeface="+mn-ea"/>
                <a:cs typeface="+mn-cs"/>
              </a:rPr>
              <a:t>natuurinclusieve</a:t>
            </a:r>
            <a:r>
              <a:rPr lang="nl-NL" sz="1200" b="0" i="0" u="none" strike="noStrike" kern="1200" baseline="0" dirty="0">
                <a:solidFill>
                  <a:schemeClr val="tx1"/>
                </a:solidFill>
                <a:latin typeface="+mn-lt"/>
                <a:ea typeface="+mn-ea"/>
                <a:cs typeface="+mn-cs"/>
              </a:rPr>
              <a:t> landbouw. Daarnaast voert hij natuurbeheer uit op de gronden die hij van Staatsbosbeheer pacht.</a:t>
            </a:r>
          </a:p>
          <a:p>
            <a:endParaRPr lang="nl-NL" sz="1200" b="0" i="0" u="none" strike="noStrike" kern="1200" baseline="0" dirty="0">
              <a:solidFill>
                <a:schemeClr val="tx1"/>
              </a:solidFill>
              <a:latin typeface="+mn-lt"/>
              <a:ea typeface="+mn-ea"/>
              <a:cs typeface="+mn-cs"/>
            </a:endParaRPr>
          </a:p>
          <a:p>
            <a:r>
              <a:rPr lang="nl-NL" sz="1200" b="0" i="0" u="none" strike="noStrike" kern="1200" baseline="0" dirty="0">
                <a:solidFill>
                  <a:schemeClr val="tx1"/>
                </a:solidFill>
                <a:latin typeface="+mn-lt"/>
                <a:ea typeface="+mn-ea"/>
                <a:cs typeface="+mn-cs"/>
              </a:rPr>
              <a:t>De </a:t>
            </a:r>
            <a:r>
              <a:rPr lang="nl-NL" sz="1200" b="0" i="0" u="none" strike="noStrike" kern="1200" baseline="0" dirty="0" err="1">
                <a:solidFill>
                  <a:schemeClr val="tx1"/>
                </a:solidFill>
                <a:latin typeface="+mn-lt"/>
                <a:ea typeface="+mn-ea"/>
                <a:cs typeface="+mn-cs"/>
              </a:rPr>
              <a:t>intrinieske</a:t>
            </a:r>
            <a:r>
              <a:rPr lang="nl-NL" sz="1200" b="0" i="0" u="none" strike="noStrike" kern="1200" baseline="0" dirty="0">
                <a:solidFill>
                  <a:schemeClr val="tx1"/>
                </a:solidFill>
                <a:latin typeface="+mn-lt"/>
                <a:ea typeface="+mn-ea"/>
                <a:cs typeface="+mn-cs"/>
              </a:rPr>
              <a:t> motivatie + het economisch belang = borging voor duurzame samenwerking</a:t>
            </a:r>
            <a:endParaRPr lang="nl-NL" dirty="0"/>
          </a:p>
        </p:txBody>
      </p:sp>
      <p:sp>
        <p:nvSpPr>
          <p:cNvPr id="4" name="Tijdelijke aanduiding voor dianummer 3"/>
          <p:cNvSpPr>
            <a:spLocks noGrp="1"/>
          </p:cNvSpPr>
          <p:nvPr>
            <p:ph type="sldNum" sz="quarter" idx="10"/>
          </p:nvPr>
        </p:nvSpPr>
        <p:spPr/>
        <p:txBody>
          <a:bodyPr/>
          <a:lstStyle/>
          <a:p>
            <a:fld id="{E86805F6-6ACE-45B6-B6FD-A1AEBC312E33}" type="slidenum">
              <a:rPr lang="nl-NL" smtClean="0"/>
              <a:t>6</a:t>
            </a:fld>
            <a:endParaRPr lang="nl-NL" dirty="0"/>
          </a:p>
        </p:txBody>
      </p:sp>
    </p:spTree>
    <p:extLst>
      <p:ext uri="{BB962C8B-B14F-4D97-AF65-F5344CB8AC3E}">
        <p14:creationId xmlns:p14="http://schemas.microsoft.com/office/powerpoint/2010/main" val="19981110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i="0" u="none" strike="noStrike" kern="1200" baseline="0" dirty="0">
                <a:solidFill>
                  <a:schemeClr val="tx1"/>
                </a:solidFill>
                <a:latin typeface="+mn-lt"/>
                <a:ea typeface="+mn-ea"/>
                <a:cs typeface="+mn-cs"/>
              </a:rPr>
              <a:t>Grond</a:t>
            </a:r>
          </a:p>
          <a:p>
            <a:r>
              <a:rPr lang="nl-NL" sz="1200" b="0" i="0" u="none" strike="noStrike" kern="1200" baseline="0" dirty="0">
                <a:solidFill>
                  <a:schemeClr val="tx1"/>
                </a:solidFill>
                <a:latin typeface="+mn-lt"/>
                <a:ea typeface="+mn-ea"/>
                <a:cs typeface="+mn-cs"/>
              </a:rPr>
              <a:t>Voor Staatsbosbeheer is </a:t>
            </a:r>
            <a:r>
              <a:rPr lang="nl-NL" sz="1200" b="0" i="0" u="none" strike="noStrike" kern="1200" baseline="0" dirty="0" err="1">
                <a:solidFill>
                  <a:schemeClr val="tx1"/>
                </a:solidFill>
                <a:latin typeface="+mn-lt"/>
                <a:ea typeface="+mn-ea"/>
                <a:cs typeface="+mn-cs"/>
              </a:rPr>
              <a:t>natuurinclusieve</a:t>
            </a:r>
            <a:r>
              <a:rPr lang="nl-NL" sz="1200" b="0" i="0" u="none" strike="noStrike" kern="1200" baseline="0" dirty="0">
                <a:solidFill>
                  <a:schemeClr val="tx1"/>
                </a:solidFill>
                <a:latin typeface="+mn-lt"/>
                <a:ea typeface="+mn-ea"/>
                <a:cs typeface="+mn-cs"/>
              </a:rPr>
              <a:t> landbouw een vorm van duurzame landbouw die in samenhang met natuur en omgeving zowel landbouwproducten als natuur en landschap voortbrengt. De inzet van natuurgrond is een onlosmakelijk onderdeel van een toekomstbestendige agrarische bedrijfsvoering. Daarbij is het van belang dat de ondernemer op zijn eigen landbouwgrond de bedrijfsvoering extensiveert en dat hij aandacht heeft voor de ontwikkeling van biodiversiteit.</a:t>
            </a:r>
            <a:endParaRPr lang="nl-NL" sz="1200" b="1" i="0" u="none" strike="noStrike" kern="1200" baseline="0" dirty="0">
              <a:solidFill>
                <a:schemeClr val="tx1"/>
              </a:solidFill>
              <a:latin typeface="+mn-lt"/>
              <a:ea typeface="+mn-ea"/>
              <a:cs typeface="+mn-cs"/>
            </a:endParaRPr>
          </a:p>
          <a:p>
            <a:endParaRPr lang="nl-NL" sz="1200" b="1" i="0" u="none" strike="noStrike" kern="1200" baseline="0" dirty="0">
              <a:solidFill>
                <a:schemeClr val="tx1"/>
              </a:solidFill>
              <a:latin typeface="+mn-lt"/>
              <a:ea typeface="+mn-ea"/>
              <a:cs typeface="+mn-cs"/>
            </a:endParaRPr>
          </a:p>
          <a:p>
            <a:r>
              <a:rPr lang="nl-NL" sz="1200" b="1" i="0" u="none" strike="noStrike" kern="1200" baseline="0" dirty="0">
                <a:solidFill>
                  <a:schemeClr val="tx1"/>
                </a:solidFill>
                <a:latin typeface="+mn-lt"/>
                <a:ea typeface="+mn-ea"/>
                <a:cs typeface="+mn-cs"/>
              </a:rPr>
              <a:t>Ervaringen delen</a:t>
            </a:r>
            <a:endParaRPr lang="nl-NL" sz="1200" b="0" i="0" u="none" strike="noStrike" kern="1200" baseline="0" dirty="0">
              <a:solidFill>
                <a:schemeClr val="tx1"/>
              </a:solidFill>
              <a:latin typeface="+mn-lt"/>
              <a:ea typeface="+mn-ea"/>
              <a:cs typeface="+mn-cs"/>
            </a:endParaRPr>
          </a:p>
          <a:p>
            <a:r>
              <a:rPr lang="nl-NL" sz="1200" b="0" i="0" u="none" strike="noStrike" kern="1200" baseline="0" dirty="0">
                <a:solidFill>
                  <a:schemeClr val="tx1"/>
                </a:solidFill>
                <a:latin typeface="+mn-lt"/>
                <a:ea typeface="+mn-ea"/>
                <a:cs typeface="+mn-cs"/>
              </a:rPr>
              <a:t>De experimenten kunnen een schat aan informatie opleveren. Het is de bedoeling dat de deelnemende bedrijven gevolgd worden door onderzoekers op ecologisch en economisch gebied. Die informatie kunnen andere bedrijven gebruiken bij de doorontwikkeling naar </a:t>
            </a:r>
            <a:r>
              <a:rPr lang="nl-NL" sz="1200" b="0" i="0" u="none" strike="noStrike" kern="1200" baseline="0" dirty="0" err="1">
                <a:solidFill>
                  <a:schemeClr val="tx1"/>
                </a:solidFill>
                <a:latin typeface="+mn-lt"/>
                <a:ea typeface="+mn-ea"/>
                <a:cs typeface="+mn-cs"/>
              </a:rPr>
              <a:t>natuurinclusieve</a:t>
            </a:r>
            <a:r>
              <a:rPr lang="nl-NL" sz="1200" b="0" i="0" u="none" strike="noStrike" kern="1200" baseline="0" dirty="0">
                <a:solidFill>
                  <a:schemeClr val="tx1"/>
                </a:solidFill>
                <a:latin typeface="+mn-lt"/>
                <a:ea typeface="+mn-ea"/>
                <a:cs typeface="+mn-cs"/>
              </a:rPr>
              <a:t> landbouw. De resultaten delen we via deze website.</a:t>
            </a:r>
            <a:endParaRPr lang="nl-NL" dirty="0"/>
          </a:p>
        </p:txBody>
      </p:sp>
      <p:sp>
        <p:nvSpPr>
          <p:cNvPr id="4" name="Tijdelijke aanduiding voor dianummer 3"/>
          <p:cNvSpPr>
            <a:spLocks noGrp="1"/>
          </p:cNvSpPr>
          <p:nvPr>
            <p:ph type="sldNum" sz="quarter" idx="10"/>
          </p:nvPr>
        </p:nvSpPr>
        <p:spPr/>
        <p:txBody>
          <a:bodyPr/>
          <a:lstStyle/>
          <a:p>
            <a:fld id="{E86805F6-6ACE-45B6-B6FD-A1AEBC312E33}" type="slidenum">
              <a:rPr lang="nl-NL" smtClean="0"/>
              <a:t>7</a:t>
            </a:fld>
            <a:endParaRPr lang="nl-NL" dirty="0"/>
          </a:p>
        </p:txBody>
      </p:sp>
    </p:spTree>
    <p:extLst>
      <p:ext uri="{BB962C8B-B14F-4D97-AF65-F5344CB8AC3E}">
        <p14:creationId xmlns:p14="http://schemas.microsoft.com/office/powerpoint/2010/main" val="1436198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Er worden vier</a:t>
            </a:r>
            <a:r>
              <a:rPr lang="nl-NL" baseline="0" dirty="0"/>
              <a:t> niveaus onderscheiden waarvan drie meer dan wettelijk bepaald, rekening houden met natuur en landschapskwaliteit.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aseline="0" dirty="0"/>
          </a:p>
          <a:p>
            <a:pPr marL="0" indent="0">
              <a:buNone/>
            </a:pPr>
            <a:r>
              <a:rPr lang="nl-NL" sz="1600" b="1" dirty="0"/>
              <a:t>Niveaus van </a:t>
            </a:r>
            <a:r>
              <a:rPr lang="nl-NL" sz="1600" b="1" dirty="0" err="1"/>
              <a:t>natuurinclusieve</a:t>
            </a:r>
            <a:r>
              <a:rPr lang="nl-NL" sz="1600" b="1" dirty="0"/>
              <a:t> landbouw (WUR/Louis Bolk)</a:t>
            </a:r>
          </a:p>
          <a:p>
            <a:pPr marL="0" indent="0">
              <a:buNone/>
            </a:pPr>
            <a:endParaRPr lang="nl-NL" sz="1600" b="1" dirty="0"/>
          </a:p>
          <a:p>
            <a:pPr marL="722313" lvl="1" indent="-722313">
              <a:buNone/>
            </a:pPr>
            <a:r>
              <a:rPr lang="nl-NL" sz="1600" b="1" dirty="0"/>
              <a:t>Niveau 0</a:t>
            </a:r>
            <a:r>
              <a:rPr lang="nl-NL" sz="1600" dirty="0"/>
              <a:t>	 Bedrijfsvoering binnen wet- en regelgeving </a:t>
            </a:r>
          </a:p>
          <a:p>
            <a:pPr marL="722313" lvl="1" indent="-722313">
              <a:buNone/>
            </a:pPr>
            <a:r>
              <a:rPr lang="nl-NL" sz="1600" dirty="0"/>
              <a:t>		(</a:t>
            </a:r>
            <a:r>
              <a:rPr lang="nl-NL" sz="1600" dirty="0" err="1"/>
              <a:t>bijv</a:t>
            </a:r>
            <a:r>
              <a:rPr lang="nl-NL" sz="1600" dirty="0"/>
              <a:t> mest) :gangbare landbouw</a:t>
            </a:r>
          </a:p>
          <a:p>
            <a:pPr marL="722313" lvl="1" indent="-722313">
              <a:buNone/>
            </a:pPr>
            <a:endParaRPr lang="nl-NL" sz="1600" dirty="0"/>
          </a:p>
          <a:p>
            <a:pPr marL="722313" lvl="1" indent="-722313">
              <a:buNone/>
            </a:pPr>
            <a:r>
              <a:rPr lang="nl-NL" sz="1600" b="1" dirty="0"/>
              <a:t>Niveau 1</a:t>
            </a:r>
            <a:r>
              <a:rPr lang="nl-NL" sz="1600" dirty="0"/>
              <a:t>	Maatregelen voor specifieke soorten (bv weidevogels 	in kader van agrarisch natuurbeheer)</a:t>
            </a:r>
          </a:p>
          <a:p>
            <a:pPr marL="722313" lvl="1" indent="-722313">
              <a:buNone/>
            </a:pPr>
            <a:r>
              <a:rPr lang="nl-NL" sz="1600" dirty="0"/>
              <a:t>		hieronder valt bijvoorbeeld Agrarisch natuurbeheer.</a:t>
            </a:r>
          </a:p>
          <a:p>
            <a:pPr marL="722313" lvl="1" indent="-722313">
              <a:buNone/>
            </a:pPr>
            <a:r>
              <a:rPr lang="nl-NL" sz="1600" dirty="0"/>
              <a:t>										</a:t>
            </a:r>
          </a:p>
          <a:p>
            <a:pPr marL="722313" lvl="1" indent="-722313">
              <a:buNone/>
            </a:pPr>
            <a:endParaRPr lang="nl-NL" sz="1600" dirty="0"/>
          </a:p>
          <a:p>
            <a:pPr marL="722313" lvl="1" indent="-722313">
              <a:buNone/>
            </a:pPr>
            <a:r>
              <a:rPr lang="nl-NL" sz="1600" b="1" dirty="0"/>
              <a:t>Niveau 2 </a:t>
            </a:r>
            <a:r>
              <a:rPr lang="nl-NL" sz="1600" dirty="0"/>
              <a:t>	Optimalisering kringlopen op bedrijf met omgeving. </a:t>
            </a:r>
          </a:p>
          <a:p>
            <a:pPr marL="722313" lvl="1" indent="-722313">
              <a:buNone/>
            </a:pPr>
            <a:r>
              <a:rPr lang="nl-NL" sz="1600" dirty="0"/>
              <a:t>                   Bv.</a:t>
            </a:r>
          </a:p>
          <a:p>
            <a:pPr marL="722313" lvl="1" indent="-722313">
              <a:buNone/>
            </a:pPr>
            <a:r>
              <a:rPr lang="nl-NL" sz="1600" dirty="0"/>
              <a:t> -        	Meer ruimte voor natuurlijk gedrag eigen dieren, </a:t>
            </a:r>
          </a:p>
          <a:p>
            <a:pPr marL="722313" lvl="1" indent="-722313">
              <a:buFontTx/>
              <a:buChar char="-"/>
            </a:pPr>
            <a:r>
              <a:rPr lang="nl-NL" sz="1600" dirty="0"/>
              <a:t>         Aanleg en beheer landschapselementen.</a:t>
            </a:r>
          </a:p>
          <a:p>
            <a:pPr marL="722313" lvl="1" indent="-722313">
              <a:buFontTx/>
              <a:buChar char="-"/>
            </a:pPr>
            <a:r>
              <a:rPr lang="nl-NL" sz="1600" dirty="0"/>
              <a:t>         Maatregelen bodem, water, biodiversiteit</a:t>
            </a:r>
          </a:p>
          <a:p>
            <a:pPr marL="722313" lvl="1" indent="-722313">
              <a:buFontTx/>
              <a:buChar char="-"/>
            </a:pPr>
            <a:endParaRPr lang="nl-NL" sz="1600" dirty="0"/>
          </a:p>
          <a:p>
            <a:pPr marL="722313" lvl="1" indent="-722313">
              <a:buNone/>
            </a:pPr>
            <a:r>
              <a:rPr lang="nl-NL" sz="1600" b="1" dirty="0"/>
              <a:t>Niveau 3 </a:t>
            </a:r>
            <a:r>
              <a:rPr lang="nl-NL" sz="1600" dirty="0"/>
              <a:t>	systeem aangepast en in relatie met natuur, landschap      	en maatschappelijke omgeving.</a:t>
            </a:r>
          </a:p>
          <a:p>
            <a:endParaRPr lang="nl-NL" dirty="0"/>
          </a:p>
        </p:txBody>
      </p:sp>
      <p:sp>
        <p:nvSpPr>
          <p:cNvPr id="4" name="Tijdelijke aanduiding voor dianummer 3"/>
          <p:cNvSpPr>
            <a:spLocks noGrp="1"/>
          </p:cNvSpPr>
          <p:nvPr>
            <p:ph type="sldNum" sz="quarter" idx="10"/>
          </p:nvPr>
        </p:nvSpPr>
        <p:spPr/>
        <p:txBody>
          <a:bodyPr/>
          <a:lstStyle/>
          <a:p>
            <a:fld id="{E86805F6-6ACE-45B6-B6FD-A1AEBC312E33}" type="slidenum">
              <a:rPr lang="nl-NL" smtClean="0"/>
              <a:t>8</a:t>
            </a:fld>
            <a:endParaRPr lang="nl-NL" dirty="0"/>
          </a:p>
        </p:txBody>
      </p:sp>
    </p:spTree>
    <p:extLst>
      <p:ext uri="{BB962C8B-B14F-4D97-AF65-F5344CB8AC3E}">
        <p14:creationId xmlns:p14="http://schemas.microsoft.com/office/powerpoint/2010/main" val="12870671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86805F6-6ACE-45B6-B6FD-A1AEBC312E33}" type="slidenum">
              <a:rPr lang="nl-NL" smtClean="0"/>
              <a:t>9</a:t>
            </a:fld>
            <a:endParaRPr lang="nl-NL" dirty="0"/>
          </a:p>
        </p:txBody>
      </p:sp>
    </p:spTree>
    <p:extLst>
      <p:ext uri="{BB962C8B-B14F-4D97-AF65-F5344CB8AC3E}">
        <p14:creationId xmlns:p14="http://schemas.microsoft.com/office/powerpoint/2010/main" val="35336401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23" name="Tijdelijke aanduiding voor afbeelding 22">
            <a:extLst>
              <a:ext uri="{FF2B5EF4-FFF2-40B4-BE49-F238E27FC236}">
                <a16:creationId xmlns:a16="http://schemas.microsoft.com/office/drawing/2014/main" id="{BF641F2B-B11B-4E0F-A4F6-77966970F1BE}"/>
              </a:ext>
            </a:extLst>
          </p:cNvPr>
          <p:cNvSpPr>
            <a:spLocks noGrp="1"/>
          </p:cNvSpPr>
          <p:nvPr>
            <p:ph type="pic" sz="quarter" idx="11" hasCustomPrompt="1"/>
          </p:nvPr>
        </p:nvSpPr>
        <p:spPr>
          <a:xfrm>
            <a:off x="0" y="0"/>
            <a:ext cx="12192000" cy="6858000"/>
          </a:xfrm>
          <a:custGeom>
            <a:avLst/>
            <a:gdLst>
              <a:gd name="connsiteX0" fmla="*/ 388800 w 12192000"/>
              <a:gd name="connsiteY0" fmla="*/ 298800 h 6858000"/>
              <a:gd name="connsiteX1" fmla="*/ 388800 w 12192000"/>
              <a:gd name="connsiteY1" fmla="*/ 1116000 h 6858000"/>
              <a:gd name="connsiteX2" fmla="*/ 1411200 w 12192000"/>
              <a:gd name="connsiteY2" fmla="*/ 1116000 h 6858000"/>
              <a:gd name="connsiteX3" fmla="*/ 1411200 w 12192000"/>
              <a:gd name="connsiteY3" fmla="*/ 2988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388800" y="298800"/>
                </a:moveTo>
                <a:lnTo>
                  <a:pt x="388800" y="1116000"/>
                </a:lnTo>
                <a:lnTo>
                  <a:pt x="1411200" y="1116000"/>
                </a:lnTo>
                <a:lnTo>
                  <a:pt x="1411200" y="298800"/>
                </a:lnTo>
                <a:close/>
                <a:moveTo>
                  <a:pt x="0" y="0"/>
                </a:moveTo>
                <a:lnTo>
                  <a:pt x="12192000" y="0"/>
                </a:lnTo>
                <a:lnTo>
                  <a:pt x="12192000" y="6858000"/>
                </a:lnTo>
                <a:lnTo>
                  <a:pt x="0" y="6858000"/>
                </a:lnTo>
                <a:close/>
              </a:path>
            </a:pathLst>
          </a:custGeom>
        </p:spPr>
        <p:txBody>
          <a:bodyPr wrap="square" tIns="288000">
            <a:noAutofit/>
          </a:bodyPr>
          <a:lstStyle>
            <a:lvl1pPr marL="0" indent="0" algn="ctr">
              <a:buNone/>
              <a:defRPr lang="nl-NL" sz="1400" kern="1200">
                <a:solidFill>
                  <a:schemeClr val="accent5"/>
                </a:solidFill>
                <a:latin typeface="+mn-lt"/>
                <a:ea typeface="+mn-ea"/>
                <a:cs typeface="+mn-cs"/>
              </a:defRPr>
            </a:lvl1pPr>
          </a:lstStyle>
          <a:p>
            <a:r>
              <a:rPr lang="nl-NL" dirty="0"/>
              <a:t>Klik op icoon om afbeelding in te voegen.</a:t>
            </a:r>
          </a:p>
        </p:txBody>
      </p:sp>
      <p:sp>
        <p:nvSpPr>
          <p:cNvPr id="2" name="Titel 1"/>
          <p:cNvSpPr>
            <a:spLocks noGrp="1"/>
          </p:cNvSpPr>
          <p:nvPr>
            <p:ph type="ctrTitle" hasCustomPrompt="1"/>
          </p:nvPr>
        </p:nvSpPr>
        <p:spPr bwMode="hidden">
          <a:xfrm>
            <a:off x="859027" y="3645022"/>
            <a:ext cx="10477500" cy="1584000"/>
          </a:xfrm>
          <a:noFill/>
        </p:spPr>
        <p:txBody>
          <a:bodyPr tIns="144000" anchor="t" anchorCtr="0"/>
          <a:lstStyle>
            <a:lvl1pPr algn="ctr">
              <a:defRPr sz="4800">
                <a:solidFill>
                  <a:schemeClr val="bg1"/>
                </a:solidFill>
                <a:effectLst/>
              </a:defRPr>
            </a:lvl1pPr>
          </a:lstStyle>
          <a:p>
            <a:r>
              <a:rPr lang="nl-NL" dirty="0"/>
              <a:t>Titel (max 2 </a:t>
            </a:r>
            <a:r>
              <a:rPr lang="nl-NL" dirty="0" err="1"/>
              <a:t>rg</a:t>
            </a:r>
            <a:r>
              <a:rPr lang="nl-NL" dirty="0"/>
              <a:t>)</a:t>
            </a:r>
          </a:p>
        </p:txBody>
      </p:sp>
      <p:sp>
        <p:nvSpPr>
          <p:cNvPr id="3" name="Ondertitel 2"/>
          <p:cNvSpPr>
            <a:spLocks noGrp="1"/>
          </p:cNvSpPr>
          <p:nvPr>
            <p:ph type="subTitle" idx="1" hasCustomPrompt="1"/>
          </p:nvPr>
        </p:nvSpPr>
        <p:spPr>
          <a:xfrm>
            <a:off x="859027" y="5229021"/>
            <a:ext cx="10477500" cy="360219"/>
          </a:xfrm>
          <a:noFill/>
        </p:spPr>
        <p:txBody>
          <a:bodyPr>
            <a:normAutofit/>
          </a:bodyPr>
          <a:lstStyle>
            <a:lvl1pPr marL="0" indent="0" algn="ctr">
              <a:buNone/>
              <a:defRPr sz="1800" baseline="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Subtitel en/of plaats en datum</a:t>
            </a:r>
          </a:p>
        </p:txBody>
      </p:sp>
    </p:spTree>
    <p:extLst>
      <p:ext uri="{BB962C8B-B14F-4D97-AF65-F5344CB8AC3E}">
        <p14:creationId xmlns:p14="http://schemas.microsoft.com/office/powerpoint/2010/main" val="3106855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7" userDrawn="1">
          <p15:clr>
            <a:srgbClr val="FBAE40"/>
          </p15:clr>
        </p15:guide>
        <p15:guide id="2" pos="3840" userDrawn="1">
          <p15:clr>
            <a:srgbClr val="FBAE40"/>
          </p15:clr>
        </p15:guide>
        <p15:guide id="3" pos="529" userDrawn="1">
          <p15:clr>
            <a:srgbClr val="FBAE40"/>
          </p15:clr>
        </p15:guide>
        <p15:guide id="4" pos="712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to beeldvullend met titel en tekstvak rechts">
    <p:spTree>
      <p:nvGrpSpPr>
        <p:cNvPr id="1" name=""/>
        <p:cNvGrpSpPr/>
        <p:nvPr/>
      </p:nvGrpSpPr>
      <p:grpSpPr>
        <a:xfrm>
          <a:off x="0" y="0"/>
          <a:ext cx="0" cy="0"/>
          <a:chOff x="0" y="0"/>
          <a:chExt cx="0" cy="0"/>
        </a:xfrm>
      </p:grpSpPr>
      <p:sp>
        <p:nvSpPr>
          <p:cNvPr id="7" name="Tijdelijke aanduiding voor afbeelding 6">
            <a:extLst>
              <a:ext uri="{FF2B5EF4-FFF2-40B4-BE49-F238E27FC236}">
                <a16:creationId xmlns:a16="http://schemas.microsoft.com/office/drawing/2014/main" id="{6FD54F6A-2F94-4619-A699-7A44446E21F0}"/>
              </a:ext>
            </a:extLst>
          </p:cNvPr>
          <p:cNvSpPr>
            <a:spLocks noGrp="1"/>
          </p:cNvSpPr>
          <p:nvPr>
            <p:ph type="pic" sz="quarter" idx="11" hasCustomPrompt="1"/>
          </p:nvPr>
        </p:nvSpPr>
        <p:spPr>
          <a:xfrm>
            <a:off x="0" y="0"/>
            <a:ext cx="12192000" cy="6858000"/>
          </a:xfrm>
          <a:custGeom>
            <a:avLst/>
            <a:gdLst>
              <a:gd name="connsiteX0" fmla="*/ 388800 w 12192000"/>
              <a:gd name="connsiteY0" fmla="*/ 298800 h 6858000"/>
              <a:gd name="connsiteX1" fmla="*/ 388800 w 12192000"/>
              <a:gd name="connsiteY1" fmla="*/ 1116000 h 6858000"/>
              <a:gd name="connsiteX2" fmla="*/ 1411200 w 12192000"/>
              <a:gd name="connsiteY2" fmla="*/ 1116000 h 6858000"/>
              <a:gd name="connsiteX3" fmla="*/ 1411200 w 12192000"/>
              <a:gd name="connsiteY3" fmla="*/ 2988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388800" y="298800"/>
                </a:moveTo>
                <a:lnTo>
                  <a:pt x="388800" y="1116000"/>
                </a:lnTo>
                <a:lnTo>
                  <a:pt x="1411200" y="1116000"/>
                </a:lnTo>
                <a:lnTo>
                  <a:pt x="1411200" y="298800"/>
                </a:lnTo>
                <a:close/>
                <a:moveTo>
                  <a:pt x="0" y="0"/>
                </a:moveTo>
                <a:lnTo>
                  <a:pt x="12192000" y="0"/>
                </a:lnTo>
                <a:lnTo>
                  <a:pt x="12192000" y="6858000"/>
                </a:lnTo>
                <a:lnTo>
                  <a:pt x="0" y="6858000"/>
                </a:lnTo>
                <a:close/>
              </a:path>
            </a:pathLst>
          </a:custGeom>
        </p:spPr>
        <p:txBody>
          <a:bodyPr wrap="square" tIns="288000">
            <a:noAutofit/>
          </a:bodyPr>
          <a:lstStyle>
            <a:lvl1pPr marL="0" indent="0" algn="ctr">
              <a:buNone/>
              <a:defRPr lang="nl-NL" sz="1400" kern="1200">
                <a:solidFill>
                  <a:schemeClr val="accent5"/>
                </a:solidFill>
                <a:latin typeface="+mn-lt"/>
                <a:ea typeface="+mn-ea"/>
                <a:cs typeface="+mn-cs"/>
              </a:defRPr>
            </a:lvl1pPr>
          </a:lstStyle>
          <a:p>
            <a:r>
              <a:rPr lang="nl-NL" dirty="0"/>
              <a:t>Klik op icoon om afbeelding in te voegen.</a:t>
            </a:r>
          </a:p>
        </p:txBody>
      </p:sp>
      <p:sp>
        <p:nvSpPr>
          <p:cNvPr id="3" name="Tijdelijke aanduiding voor tekst 2">
            <a:extLst>
              <a:ext uri="{FF2B5EF4-FFF2-40B4-BE49-F238E27FC236}">
                <a16:creationId xmlns:a16="http://schemas.microsoft.com/office/drawing/2014/main" id="{2D937C43-4866-4B6B-BB2E-0EEA59C81E5E}"/>
              </a:ext>
            </a:extLst>
          </p:cNvPr>
          <p:cNvSpPr>
            <a:spLocks noGrp="1"/>
          </p:cNvSpPr>
          <p:nvPr>
            <p:ph type="body" sz="quarter" idx="14"/>
          </p:nvPr>
        </p:nvSpPr>
        <p:spPr>
          <a:xfrm>
            <a:off x="7510430" y="3787201"/>
            <a:ext cx="4310095" cy="2773938"/>
          </a:xfrm>
          <a:solidFill>
            <a:schemeClr val="bg1"/>
          </a:solidFill>
        </p:spPr>
        <p:txBody>
          <a:bodyPr lIns="360000" tIns="360000" rIns="360000" bIns="360000" anchor="b" anchorCtr="0">
            <a:spAutoFit/>
          </a:bodyPr>
          <a:lstStyle>
            <a:lvl1pPr marL="0" indent="0">
              <a:spcBef>
                <a:spcPts val="0"/>
              </a:spcBef>
              <a:buNone/>
              <a:defRPr/>
            </a:lvl1pPr>
            <a:lvl2pPr marL="263525" indent="0">
              <a:buNone/>
              <a:defRPr/>
            </a:lvl2pPr>
            <a:lvl3pPr marL="536575" indent="0">
              <a:buNone/>
              <a:defRPr/>
            </a:lvl3pPr>
            <a:lvl4pPr marL="806450" indent="0">
              <a:buNone/>
              <a:defRPr/>
            </a:lvl4pPr>
            <a:lvl5pPr marL="1085850" indent="0">
              <a:buNone/>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a:extLst>
              <a:ext uri="{FF2B5EF4-FFF2-40B4-BE49-F238E27FC236}">
                <a16:creationId xmlns:a16="http://schemas.microsoft.com/office/drawing/2014/main" id="{9AF359CF-B923-41E3-BE63-FFC9B53732CF}"/>
              </a:ext>
            </a:extLst>
          </p:cNvPr>
          <p:cNvSpPr>
            <a:spLocks noGrp="1"/>
          </p:cNvSpPr>
          <p:nvPr>
            <p:ph type="title"/>
          </p:nvPr>
        </p:nvSpPr>
        <p:spPr/>
        <p:txBody>
          <a:bodyPr/>
          <a:lstStyle/>
          <a:p>
            <a:r>
              <a:rPr lang="nl-NL"/>
              <a:t>Klik om de stijl te bewerken</a:t>
            </a:r>
            <a:endParaRPr lang="nl-NL" dirty="0"/>
          </a:p>
        </p:txBody>
      </p:sp>
    </p:spTree>
    <p:extLst>
      <p:ext uri="{BB962C8B-B14F-4D97-AF65-F5344CB8AC3E}">
        <p14:creationId xmlns:p14="http://schemas.microsoft.com/office/powerpoint/2010/main" val="883075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ee foto's met titel">
    <p:spTree>
      <p:nvGrpSpPr>
        <p:cNvPr id="1" name=""/>
        <p:cNvGrpSpPr/>
        <p:nvPr/>
      </p:nvGrpSpPr>
      <p:grpSpPr>
        <a:xfrm>
          <a:off x="0" y="0"/>
          <a:ext cx="0" cy="0"/>
          <a:chOff x="0" y="0"/>
          <a:chExt cx="0" cy="0"/>
        </a:xfrm>
      </p:grpSpPr>
      <p:sp>
        <p:nvSpPr>
          <p:cNvPr id="12" name="Tijdelijke aanduiding voor afbeelding 11">
            <a:extLst>
              <a:ext uri="{FF2B5EF4-FFF2-40B4-BE49-F238E27FC236}">
                <a16:creationId xmlns:a16="http://schemas.microsoft.com/office/drawing/2014/main" id="{1CBD7C9C-CEB4-48CE-A01F-A8F83DF15590}"/>
              </a:ext>
            </a:extLst>
          </p:cNvPr>
          <p:cNvSpPr>
            <a:spLocks noGrp="1"/>
          </p:cNvSpPr>
          <p:nvPr>
            <p:ph type="pic" sz="quarter" idx="16" hasCustomPrompt="1"/>
          </p:nvPr>
        </p:nvSpPr>
        <p:spPr>
          <a:xfrm>
            <a:off x="0" y="1"/>
            <a:ext cx="6102000" cy="6858000"/>
          </a:xfrm>
          <a:custGeom>
            <a:avLst/>
            <a:gdLst>
              <a:gd name="connsiteX0" fmla="*/ 388800 w 6102000"/>
              <a:gd name="connsiteY0" fmla="*/ 298799 h 6858000"/>
              <a:gd name="connsiteX1" fmla="*/ 388800 w 6102000"/>
              <a:gd name="connsiteY1" fmla="*/ 1115999 h 6858000"/>
              <a:gd name="connsiteX2" fmla="*/ 1411200 w 6102000"/>
              <a:gd name="connsiteY2" fmla="*/ 1115999 h 6858000"/>
              <a:gd name="connsiteX3" fmla="*/ 1411200 w 6102000"/>
              <a:gd name="connsiteY3" fmla="*/ 298799 h 6858000"/>
              <a:gd name="connsiteX4" fmla="*/ 0 w 6102000"/>
              <a:gd name="connsiteY4" fmla="*/ 0 h 6858000"/>
              <a:gd name="connsiteX5" fmla="*/ 6102000 w 6102000"/>
              <a:gd name="connsiteY5" fmla="*/ 0 h 6858000"/>
              <a:gd name="connsiteX6" fmla="*/ 6102000 w 6102000"/>
              <a:gd name="connsiteY6" fmla="*/ 6858000 h 6858000"/>
              <a:gd name="connsiteX7" fmla="*/ 0 w 610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02000" h="6858000">
                <a:moveTo>
                  <a:pt x="388800" y="298799"/>
                </a:moveTo>
                <a:lnTo>
                  <a:pt x="388800" y="1115999"/>
                </a:lnTo>
                <a:lnTo>
                  <a:pt x="1411200" y="1115999"/>
                </a:lnTo>
                <a:lnTo>
                  <a:pt x="1411200" y="298799"/>
                </a:lnTo>
                <a:close/>
                <a:moveTo>
                  <a:pt x="0" y="0"/>
                </a:moveTo>
                <a:lnTo>
                  <a:pt x="6102000" y="0"/>
                </a:lnTo>
                <a:lnTo>
                  <a:pt x="6102000" y="6858000"/>
                </a:lnTo>
                <a:lnTo>
                  <a:pt x="0" y="6858000"/>
                </a:lnTo>
                <a:close/>
              </a:path>
            </a:pathLst>
          </a:custGeom>
        </p:spPr>
        <p:txBody>
          <a:bodyPr wrap="square" tIns="1872000" anchor="t" anchorCtr="0">
            <a:noAutofit/>
          </a:bodyPr>
          <a:lstStyle>
            <a:lvl1pPr marL="0" indent="0" algn="ctr">
              <a:buNone/>
              <a:defRPr sz="1200" baseline="0">
                <a:solidFill>
                  <a:schemeClr val="accent5"/>
                </a:solidFill>
              </a:defRPr>
            </a:lvl1pPr>
          </a:lstStyle>
          <a:p>
            <a:r>
              <a:rPr lang="nl-NL" dirty="0"/>
              <a:t>Klik op icoon om afbeelding in te voegen. </a:t>
            </a:r>
          </a:p>
        </p:txBody>
      </p:sp>
      <p:sp>
        <p:nvSpPr>
          <p:cNvPr id="6" name="Tijdelijke aanduiding voor afbeelding 8"/>
          <p:cNvSpPr>
            <a:spLocks noGrp="1"/>
          </p:cNvSpPr>
          <p:nvPr>
            <p:ph type="pic" sz="quarter" idx="14" hasCustomPrompt="1"/>
          </p:nvPr>
        </p:nvSpPr>
        <p:spPr>
          <a:xfrm>
            <a:off x="6102000" y="1"/>
            <a:ext cx="6102000" cy="6858000"/>
          </a:xfrm>
          <a:ln>
            <a:solidFill>
              <a:schemeClr val="bg1"/>
            </a:solidFill>
          </a:ln>
        </p:spPr>
        <p:txBody>
          <a:bodyPr tIns="1872000" anchor="t" anchorCtr="0"/>
          <a:lstStyle>
            <a:lvl1pPr marL="0" indent="0" algn="ctr">
              <a:buNone/>
              <a:defRPr sz="1200" baseline="0">
                <a:solidFill>
                  <a:schemeClr val="accent5"/>
                </a:solidFill>
              </a:defRPr>
            </a:lvl1pPr>
          </a:lstStyle>
          <a:p>
            <a:r>
              <a:rPr lang="nl-NL" dirty="0"/>
              <a:t>Klik op icoon om afbeelding in te voegen. </a:t>
            </a:r>
          </a:p>
        </p:txBody>
      </p:sp>
      <p:sp>
        <p:nvSpPr>
          <p:cNvPr id="3" name="Titel 2">
            <a:extLst>
              <a:ext uri="{FF2B5EF4-FFF2-40B4-BE49-F238E27FC236}">
                <a16:creationId xmlns:a16="http://schemas.microsoft.com/office/drawing/2014/main" id="{AA493C4C-0C43-4486-B1DF-35969E9F924A}"/>
              </a:ext>
            </a:extLst>
          </p:cNvPr>
          <p:cNvSpPr>
            <a:spLocks noGrp="1"/>
          </p:cNvSpPr>
          <p:nvPr>
            <p:ph type="title"/>
          </p:nvPr>
        </p:nvSpPr>
        <p:spPr/>
        <p:txBody>
          <a:bodyPr/>
          <a:lstStyle/>
          <a:p>
            <a:r>
              <a:rPr lang="nl-NL"/>
              <a:t>Klik om de stijl te bewerken</a:t>
            </a:r>
            <a:endParaRPr lang="nl-NL" dirty="0"/>
          </a:p>
        </p:txBody>
      </p:sp>
    </p:spTree>
    <p:extLst>
      <p:ext uri="{BB962C8B-B14F-4D97-AF65-F5344CB8AC3E}">
        <p14:creationId xmlns:p14="http://schemas.microsoft.com/office/powerpoint/2010/main" val="154324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rie foto's met titel">
    <p:spTree>
      <p:nvGrpSpPr>
        <p:cNvPr id="1" name=""/>
        <p:cNvGrpSpPr/>
        <p:nvPr/>
      </p:nvGrpSpPr>
      <p:grpSpPr>
        <a:xfrm>
          <a:off x="0" y="0"/>
          <a:ext cx="0" cy="0"/>
          <a:chOff x="0" y="0"/>
          <a:chExt cx="0" cy="0"/>
        </a:xfrm>
      </p:grpSpPr>
      <p:sp>
        <p:nvSpPr>
          <p:cNvPr id="6" name="Tijdelijke aanduiding voor afbeelding 8"/>
          <p:cNvSpPr>
            <a:spLocks noGrp="1"/>
          </p:cNvSpPr>
          <p:nvPr>
            <p:ph type="pic" sz="quarter" idx="14" hasCustomPrompt="1"/>
          </p:nvPr>
        </p:nvSpPr>
        <p:spPr>
          <a:xfrm>
            <a:off x="8134274" y="1"/>
            <a:ext cx="4075200" cy="6858000"/>
          </a:xfrm>
        </p:spPr>
        <p:txBody>
          <a:bodyPr tIns="1872000" anchor="t" anchorCtr="0"/>
          <a:lstStyle>
            <a:lvl1pPr marL="0" indent="0" algn="ctr">
              <a:buNone/>
              <a:defRPr sz="1200" baseline="0">
                <a:solidFill>
                  <a:schemeClr val="accent5"/>
                </a:solidFill>
              </a:defRPr>
            </a:lvl1pPr>
          </a:lstStyle>
          <a:p>
            <a:r>
              <a:rPr lang="nl-NL" dirty="0"/>
              <a:t>Klik op icoon om afbeelding in te voegen. </a:t>
            </a:r>
          </a:p>
        </p:txBody>
      </p:sp>
      <p:sp>
        <p:nvSpPr>
          <p:cNvPr id="19" name="Tijdelijke aanduiding voor afbeelding 18">
            <a:extLst>
              <a:ext uri="{FF2B5EF4-FFF2-40B4-BE49-F238E27FC236}">
                <a16:creationId xmlns:a16="http://schemas.microsoft.com/office/drawing/2014/main" id="{3DABDCB2-59C2-483A-87B1-938F4FC67D4A}"/>
              </a:ext>
            </a:extLst>
          </p:cNvPr>
          <p:cNvSpPr>
            <a:spLocks noGrp="1"/>
          </p:cNvSpPr>
          <p:nvPr>
            <p:ph type="pic" sz="quarter" idx="19" hasCustomPrompt="1"/>
          </p:nvPr>
        </p:nvSpPr>
        <p:spPr>
          <a:xfrm>
            <a:off x="-8360" y="0"/>
            <a:ext cx="4075200" cy="6858000"/>
          </a:xfrm>
          <a:custGeom>
            <a:avLst/>
            <a:gdLst>
              <a:gd name="connsiteX0" fmla="*/ 397160 w 4075200"/>
              <a:gd name="connsiteY0" fmla="*/ 298800 h 6858000"/>
              <a:gd name="connsiteX1" fmla="*/ 397160 w 4075200"/>
              <a:gd name="connsiteY1" fmla="*/ 1116000 h 6858000"/>
              <a:gd name="connsiteX2" fmla="*/ 1419560 w 4075200"/>
              <a:gd name="connsiteY2" fmla="*/ 1116000 h 6858000"/>
              <a:gd name="connsiteX3" fmla="*/ 1419560 w 4075200"/>
              <a:gd name="connsiteY3" fmla="*/ 298800 h 6858000"/>
              <a:gd name="connsiteX4" fmla="*/ 0 w 4075200"/>
              <a:gd name="connsiteY4" fmla="*/ 0 h 6858000"/>
              <a:gd name="connsiteX5" fmla="*/ 4075200 w 4075200"/>
              <a:gd name="connsiteY5" fmla="*/ 0 h 6858000"/>
              <a:gd name="connsiteX6" fmla="*/ 4075200 w 4075200"/>
              <a:gd name="connsiteY6" fmla="*/ 6858000 h 6858000"/>
              <a:gd name="connsiteX7" fmla="*/ 0 w 40752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5200" h="6858000">
                <a:moveTo>
                  <a:pt x="397160" y="298800"/>
                </a:moveTo>
                <a:lnTo>
                  <a:pt x="397160" y="1116000"/>
                </a:lnTo>
                <a:lnTo>
                  <a:pt x="1419560" y="1116000"/>
                </a:lnTo>
                <a:lnTo>
                  <a:pt x="1419560" y="298800"/>
                </a:lnTo>
                <a:close/>
                <a:moveTo>
                  <a:pt x="0" y="0"/>
                </a:moveTo>
                <a:lnTo>
                  <a:pt x="4075200" y="0"/>
                </a:lnTo>
                <a:lnTo>
                  <a:pt x="4075200" y="6858000"/>
                </a:lnTo>
                <a:lnTo>
                  <a:pt x="0" y="6858000"/>
                </a:lnTo>
                <a:close/>
              </a:path>
            </a:pathLst>
          </a:custGeom>
        </p:spPr>
        <p:txBody>
          <a:bodyPr wrap="square" tIns="1872000" anchor="t" anchorCtr="0">
            <a:noAutofit/>
          </a:bodyPr>
          <a:lstStyle>
            <a:lvl1pPr marL="0" indent="0" algn="ctr">
              <a:buNone/>
              <a:defRPr sz="1200" baseline="0">
                <a:solidFill>
                  <a:schemeClr val="accent5"/>
                </a:solidFill>
              </a:defRPr>
            </a:lvl1pPr>
          </a:lstStyle>
          <a:p>
            <a:r>
              <a:rPr lang="nl-NL" dirty="0"/>
              <a:t>Klik op icoon om afbeelding in te voegen. </a:t>
            </a:r>
          </a:p>
        </p:txBody>
      </p:sp>
      <p:sp>
        <p:nvSpPr>
          <p:cNvPr id="8" name="Tijdelijke aanduiding voor afbeelding 8">
            <a:extLst>
              <a:ext uri="{FF2B5EF4-FFF2-40B4-BE49-F238E27FC236}">
                <a16:creationId xmlns:a16="http://schemas.microsoft.com/office/drawing/2014/main" id="{D2481813-07B5-4F78-BD8F-2DC0B7684312}"/>
              </a:ext>
            </a:extLst>
          </p:cNvPr>
          <p:cNvSpPr>
            <a:spLocks noGrp="1"/>
          </p:cNvSpPr>
          <p:nvPr>
            <p:ph type="pic" sz="quarter" idx="16" hasCustomPrompt="1"/>
          </p:nvPr>
        </p:nvSpPr>
        <p:spPr>
          <a:xfrm>
            <a:off x="4058400" y="-27000"/>
            <a:ext cx="4075200" cy="6912000"/>
          </a:xfrm>
          <a:ln w="12700">
            <a:solidFill>
              <a:schemeClr val="bg1"/>
            </a:solidFill>
          </a:ln>
        </p:spPr>
        <p:txBody>
          <a:bodyPr tIns="1872000" anchor="t" anchorCtr="0"/>
          <a:lstStyle>
            <a:lvl1pPr marL="0" indent="0" algn="ctr">
              <a:buNone/>
              <a:defRPr sz="1200" baseline="0">
                <a:solidFill>
                  <a:schemeClr val="accent5"/>
                </a:solidFill>
              </a:defRPr>
            </a:lvl1pPr>
          </a:lstStyle>
          <a:p>
            <a:r>
              <a:rPr lang="nl-NL" dirty="0"/>
              <a:t>Klik op icoon om afbeelding in te voegen. </a:t>
            </a:r>
          </a:p>
        </p:txBody>
      </p:sp>
      <p:sp>
        <p:nvSpPr>
          <p:cNvPr id="3" name="Titel 2">
            <a:extLst>
              <a:ext uri="{FF2B5EF4-FFF2-40B4-BE49-F238E27FC236}">
                <a16:creationId xmlns:a16="http://schemas.microsoft.com/office/drawing/2014/main" id="{AA493C4C-0C43-4486-B1DF-35969E9F924A}"/>
              </a:ext>
            </a:extLst>
          </p:cNvPr>
          <p:cNvSpPr>
            <a:spLocks noGrp="1"/>
          </p:cNvSpPr>
          <p:nvPr>
            <p:ph type="title"/>
          </p:nvPr>
        </p:nvSpPr>
        <p:spPr/>
        <p:txBody>
          <a:bodyPr/>
          <a:lstStyle/>
          <a:p>
            <a:r>
              <a:rPr lang="nl-NL"/>
              <a:t>Klik om de stijl te bewerken</a:t>
            </a:r>
            <a:endParaRPr lang="nl-NL" dirty="0"/>
          </a:p>
        </p:txBody>
      </p:sp>
    </p:spTree>
    <p:extLst>
      <p:ext uri="{BB962C8B-B14F-4D97-AF65-F5344CB8AC3E}">
        <p14:creationId xmlns:p14="http://schemas.microsoft.com/office/powerpoint/2010/main" val="1400606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er foto's met titel">
    <p:spTree>
      <p:nvGrpSpPr>
        <p:cNvPr id="1" name=""/>
        <p:cNvGrpSpPr/>
        <p:nvPr/>
      </p:nvGrpSpPr>
      <p:grpSpPr>
        <a:xfrm>
          <a:off x="0" y="0"/>
          <a:ext cx="0" cy="0"/>
          <a:chOff x="0" y="0"/>
          <a:chExt cx="0" cy="0"/>
        </a:xfrm>
      </p:grpSpPr>
      <p:sp>
        <p:nvSpPr>
          <p:cNvPr id="17" name="Tijdelijke aanduiding voor afbeelding 16">
            <a:extLst>
              <a:ext uri="{FF2B5EF4-FFF2-40B4-BE49-F238E27FC236}">
                <a16:creationId xmlns:a16="http://schemas.microsoft.com/office/drawing/2014/main" id="{C9B316A1-4625-48C1-8FB5-A91FF41C7073}"/>
              </a:ext>
            </a:extLst>
          </p:cNvPr>
          <p:cNvSpPr>
            <a:spLocks noGrp="1"/>
          </p:cNvSpPr>
          <p:nvPr>
            <p:ph type="pic" sz="quarter" idx="19" hasCustomPrompt="1"/>
          </p:nvPr>
        </p:nvSpPr>
        <p:spPr>
          <a:xfrm>
            <a:off x="0" y="1"/>
            <a:ext cx="6102000" cy="3438000"/>
          </a:xfrm>
          <a:custGeom>
            <a:avLst/>
            <a:gdLst>
              <a:gd name="connsiteX0" fmla="*/ 388800 w 6102000"/>
              <a:gd name="connsiteY0" fmla="*/ 298799 h 3438000"/>
              <a:gd name="connsiteX1" fmla="*/ 388800 w 6102000"/>
              <a:gd name="connsiteY1" fmla="*/ 1115999 h 3438000"/>
              <a:gd name="connsiteX2" fmla="*/ 1411200 w 6102000"/>
              <a:gd name="connsiteY2" fmla="*/ 1115999 h 3438000"/>
              <a:gd name="connsiteX3" fmla="*/ 1411200 w 6102000"/>
              <a:gd name="connsiteY3" fmla="*/ 298799 h 3438000"/>
              <a:gd name="connsiteX4" fmla="*/ 0 w 6102000"/>
              <a:gd name="connsiteY4" fmla="*/ 0 h 3438000"/>
              <a:gd name="connsiteX5" fmla="*/ 6102000 w 6102000"/>
              <a:gd name="connsiteY5" fmla="*/ 0 h 3438000"/>
              <a:gd name="connsiteX6" fmla="*/ 6102000 w 6102000"/>
              <a:gd name="connsiteY6" fmla="*/ 3438000 h 3438000"/>
              <a:gd name="connsiteX7" fmla="*/ 0 w 6102000"/>
              <a:gd name="connsiteY7" fmla="*/ 3438000 h 34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02000" h="3438000">
                <a:moveTo>
                  <a:pt x="388800" y="298799"/>
                </a:moveTo>
                <a:lnTo>
                  <a:pt x="388800" y="1115999"/>
                </a:lnTo>
                <a:lnTo>
                  <a:pt x="1411200" y="1115999"/>
                </a:lnTo>
                <a:lnTo>
                  <a:pt x="1411200" y="298799"/>
                </a:lnTo>
                <a:close/>
                <a:moveTo>
                  <a:pt x="0" y="0"/>
                </a:moveTo>
                <a:lnTo>
                  <a:pt x="6102000" y="0"/>
                </a:lnTo>
                <a:lnTo>
                  <a:pt x="6102000" y="3438000"/>
                </a:lnTo>
                <a:lnTo>
                  <a:pt x="0" y="3438000"/>
                </a:lnTo>
                <a:close/>
              </a:path>
            </a:pathLst>
          </a:custGeom>
          <a:ln>
            <a:noFill/>
          </a:ln>
        </p:spPr>
        <p:txBody>
          <a:bodyPr wrap="square" tIns="2160000" anchor="t" anchorCtr="0">
            <a:noAutofit/>
          </a:bodyPr>
          <a:lstStyle>
            <a:lvl1pPr marL="0" indent="0" algn="ctr">
              <a:buNone/>
              <a:defRPr sz="1200" baseline="0">
                <a:solidFill>
                  <a:schemeClr val="accent5"/>
                </a:solidFill>
              </a:defRPr>
            </a:lvl1pPr>
          </a:lstStyle>
          <a:p>
            <a:r>
              <a:rPr lang="nl-NL" dirty="0"/>
              <a:t>Klik op icoon om afbeelding in te voegen. </a:t>
            </a:r>
          </a:p>
        </p:txBody>
      </p:sp>
      <p:sp>
        <p:nvSpPr>
          <p:cNvPr id="6" name="Tijdelijke aanduiding voor afbeelding 8"/>
          <p:cNvSpPr>
            <a:spLocks noGrp="1"/>
          </p:cNvSpPr>
          <p:nvPr>
            <p:ph type="pic" sz="quarter" idx="14" hasCustomPrompt="1"/>
          </p:nvPr>
        </p:nvSpPr>
        <p:spPr>
          <a:xfrm>
            <a:off x="6102000" y="1"/>
            <a:ext cx="6102000" cy="3438000"/>
          </a:xfrm>
          <a:ln>
            <a:solidFill>
              <a:schemeClr val="bg1"/>
            </a:solidFill>
          </a:ln>
        </p:spPr>
        <p:txBody>
          <a:bodyPr tIns="2160000" anchor="t" anchorCtr="0"/>
          <a:lstStyle>
            <a:lvl1pPr marL="0" indent="0" algn="ctr">
              <a:buNone/>
              <a:defRPr sz="1200" baseline="0">
                <a:solidFill>
                  <a:schemeClr val="accent5"/>
                </a:solidFill>
              </a:defRPr>
            </a:lvl1pPr>
          </a:lstStyle>
          <a:p>
            <a:r>
              <a:rPr lang="nl-NL" dirty="0"/>
              <a:t>Klik op icoon om afbeelding in te voegen. </a:t>
            </a:r>
          </a:p>
        </p:txBody>
      </p:sp>
      <p:sp>
        <p:nvSpPr>
          <p:cNvPr id="3" name="Titel 2">
            <a:extLst>
              <a:ext uri="{FF2B5EF4-FFF2-40B4-BE49-F238E27FC236}">
                <a16:creationId xmlns:a16="http://schemas.microsoft.com/office/drawing/2014/main" id="{AA493C4C-0C43-4486-B1DF-35969E9F924A}"/>
              </a:ext>
            </a:extLst>
          </p:cNvPr>
          <p:cNvSpPr>
            <a:spLocks noGrp="1"/>
          </p:cNvSpPr>
          <p:nvPr>
            <p:ph type="title"/>
          </p:nvPr>
        </p:nvSpPr>
        <p:spPr/>
        <p:txBody>
          <a:bodyPr/>
          <a:lstStyle/>
          <a:p>
            <a:r>
              <a:rPr lang="nl-NL"/>
              <a:t>Klik om de stijl te bewerken</a:t>
            </a:r>
            <a:endParaRPr lang="nl-NL" dirty="0"/>
          </a:p>
        </p:txBody>
      </p:sp>
      <p:sp>
        <p:nvSpPr>
          <p:cNvPr id="9" name="Tijdelijke aanduiding voor afbeelding 8">
            <a:extLst>
              <a:ext uri="{FF2B5EF4-FFF2-40B4-BE49-F238E27FC236}">
                <a16:creationId xmlns:a16="http://schemas.microsoft.com/office/drawing/2014/main" id="{68CA7746-0818-4130-958B-18E174876248}"/>
              </a:ext>
            </a:extLst>
          </p:cNvPr>
          <p:cNvSpPr>
            <a:spLocks noGrp="1"/>
          </p:cNvSpPr>
          <p:nvPr>
            <p:ph type="pic" sz="quarter" idx="17" hasCustomPrompt="1"/>
          </p:nvPr>
        </p:nvSpPr>
        <p:spPr>
          <a:xfrm>
            <a:off x="0" y="3430273"/>
            <a:ext cx="6102000" cy="3448800"/>
          </a:xfrm>
          <a:ln>
            <a:solidFill>
              <a:schemeClr val="bg1"/>
            </a:solidFill>
          </a:ln>
        </p:spPr>
        <p:txBody>
          <a:bodyPr tIns="2160000" anchor="t" anchorCtr="0"/>
          <a:lstStyle>
            <a:lvl1pPr marL="0" indent="0" algn="ctr">
              <a:buNone/>
              <a:defRPr sz="1200" baseline="0">
                <a:solidFill>
                  <a:schemeClr val="accent5"/>
                </a:solidFill>
              </a:defRPr>
            </a:lvl1pPr>
          </a:lstStyle>
          <a:p>
            <a:r>
              <a:rPr lang="nl-NL" dirty="0"/>
              <a:t>Klik op icoon om afbeelding in te voegen. </a:t>
            </a:r>
          </a:p>
        </p:txBody>
      </p:sp>
      <p:sp>
        <p:nvSpPr>
          <p:cNvPr id="8" name="Tijdelijke aanduiding voor afbeelding 8">
            <a:extLst>
              <a:ext uri="{FF2B5EF4-FFF2-40B4-BE49-F238E27FC236}">
                <a16:creationId xmlns:a16="http://schemas.microsoft.com/office/drawing/2014/main" id="{D856A31D-DF02-4CCA-A636-4B1BABBA34EB}"/>
              </a:ext>
            </a:extLst>
          </p:cNvPr>
          <p:cNvSpPr>
            <a:spLocks noGrp="1"/>
          </p:cNvSpPr>
          <p:nvPr>
            <p:ph type="pic" sz="quarter" idx="16" hasCustomPrompt="1"/>
          </p:nvPr>
        </p:nvSpPr>
        <p:spPr>
          <a:xfrm>
            <a:off x="6102000" y="3430273"/>
            <a:ext cx="6102000" cy="3448800"/>
          </a:xfrm>
          <a:ln>
            <a:solidFill>
              <a:schemeClr val="bg1"/>
            </a:solidFill>
          </a:ln>
        </p:spPr>
        <p:txBody>
          <a:bodyPr tIns="2160000" anchor="t" anchorCtr="0"/>
          <a:lstStyle>
            <a:lvl1pPr marL="0" indent="0" algn="ctr">
              <a:buNone/>
              <a:defRPr sz="1200" baseline="0">
                <a:solidFill>
                  <a:schemeClr val="accent5"/>
                </a:solidFill>
              </a:defRPr>
            </a:lvl1pPr>
          </a:lstStyle>
          <a:p>
            <a:r>
              <a:rPr lang="nl-NL" dirty="0"/>
              <a:t>Klik op icoon om afbeelding in te voegen. </a:t>
            </a:r>
          </a:p>
        </p:txBody>
      </p:sp>
    </p:spTree>
    <p:extLst>
      <p:ext uri="{BB962C8B-B14F-4D97-AF65-F5344CB8AC3E}">
        <p14:creationId xmlns:p14="http://schemas.microsoft.com/office/powerpoint/2010/main" val="3899835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8 foto's met titel (foto raster), met logo">
    <p:bg>
      <p:bgPr>
        <a:solidFill>
          <a:schemeClr val="bg1"/>
        </a:solidFill>
        <a:effectLst/>
      </p:bgPr>
    </p:bg>
    <p:spTree>
      <p:nvGrpSpPr>
        <p:cNvPr id="1" name=""/>
        <p:cNvGrpSpPr/>
        <p:nvPr/>
      </p:nvGrpSpPr>
      <p:grpSpPr>
        <a:xfrm>
          <a:off x="0" y="0"/>
          <a:ext cx="0" cy="0"/>
          <a:chOff x="0" y="0"/>
          <a:chExt cx="0" cy="0"/>
        </a:xfrm>
      </p:grpSpPr>
      <p:sp>
        <p:nvSpPr>
          <p:cNvPr id="141" name="Tijdelijke aanduiding voor afbeelding 8">
            <a:extLst>
              <a:ext uri="{FF2B5EF4-FFF2-40B4-BE49-F238E27FC236}">
                <a16:creationId xmlns:a16="http://schemas.microsoft.com/office/drawing/2014/main" id="{BBB53D90-0A5F-4F02-8E88-46DA9B69069D}"/>
              </a:ext>
            </a:extLst>
          </p:cNvPr>
          <p:cNvSpPr>
            <a:spLocks noGrp="1"/>
          </p:cNvSpPr>
          <p:nvPr>
            <p:ph type="pic" sz="quarter" idx="66" hasCustomPrompt="1"/>
          </p:nvPr>
        </p:nvSpPr>
        <p:spPr>
          <a:xfrm>
            <a:off x="-60684" y="3423600"/>
            <a:ext cx="1476734" cy="1152000"/>
          </a:xfrm>
          <a:solidFill>
            <a:schemeClr val="accent4"/>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42" name="Tijdelijke aanduiding voor afbeelding 8">
            <a:extLst>
              <a:ext uri="{FF2B5EF4-FFF2-40B4-BE49-F238E27FC236}">
                <a16:creationId xmlns:a16="http://schemas.microsoft.com/office/drawing/2014/main" id="{01676F9F-067A-4B82-8E7F-AB9F20F9A0C3}"/>
              </a:ext>
            </a:extLst>
          </p:cNvPr>
          <p:cNvSpPr>
            <a:spLocks noGrp="1"/>
          </p:cNvSpPr>
          <p:nvPr>
            <p:ph type="pic" sz="quarter" idx="67" hasCustomPrompt="1"/>
          </p:nvPr>
        </p:nvSpPr>
        <p:spPr>
          <a:xfrm>
            <a:off x="1414800" y="3423600"/>
            <a:ext cx="1528392" cy="1152000"/>
          </a:xfrm>
          <a:solidFill>
            <a:schemeClr val="accent4"/>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43" name="Tijdelijke aanduiding voor afbeelding 8">
            <a:extLst>
              <a:ext uri="{FF2B5EF4-FFF2-40B4-BE49-F238E27FC236}">
                <a16:creationId xmlns:a16="http://schemas.microsoft.com/office/drawing/2014/main" id="{815AEDEA-D5E7-4A9F-BFF6-86922B8B5519}"/>
              </a:ext>
            </a:extLst>
          </p:cNvPr>
          <p:cNvSpPr>
            <a:spLocks noGrp="1"/>
          </p:cNvSpPr>
          <p:nvPr>
            <p:ph type="pic" sz="quarter" idx="68" hasCustomPrompt="1"/>
          </p:nvPr>
        </p:nvSpPr>
        <p:spPr>
          <a:xfrm>
            <a:off x="2943192" y="3423600"/>
            <a:ext cx="1584000" cy="1152000"/>
          </a:xfrm>
          <a:solidFill>
            <a:schemeClr val="accent4"/>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44" name="Tijdelijke aanduiding voor afbeelding 8">
            <a:extLst>
              <a:ext uri="{FF2B5EF4-FFF2-40B4-BE49-F238E27FC236}">
                <a16:creationId xmlns:a16="http://schemas.microsoft.com/office/drawing/2014/main" id="{7C628569-DFDA-4D93-A766-6ED1E5A4628B}"/>
              </a:ext>
            </a:extLst>
          </p:cNvPr>
          <p:cNvSpPr>
            <a:spLocks noGrp="1"/>
          </p:cNvSpPr>
          <p:nvPr>
            <p:ph type="pic" sz="quarter" idx="69" hasCustomPrompt="1"/>
          </p:nvPr>
        </p:nvSpPr>
        <p:spPr>
          <a:xfrm>
            <a:off x="4511996" y="3423600"/>
            <a:ext cx="1584000" cy="1152000"/>
          </a:xfrm>
          <a:solidFill>
            <a:schemeClr val="accent4"/>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45" name="Tijdelijke aanduiding voor afbeelding 8">
            <a:extLst>
              <a:ext uri="{FF2B5EF4-FFF2-40B4-BE49-F238E27FC236}">
                <a16:creationId xmlns:a16="http://schemas.microsoft.com/office/drawing/2014/main" id="{2F775CDF-DFA8-4D09-8CC2-A1F50A8AA0C7}"/>
              </a:ext>
            </a:extLst>
          </p:cNvPr>
          <p:cNvSpPr>
            <a:spLocks noGrp="1"/>
          </p:cNvSpPr>
          <p:nvPr>
            <p:ph type="pic" sz="quarter" idx="70" hasCustomPrompt="1"/>
          </p:nvPr>
        </p:nvSpPr>
        <p:spPr>
          <a:xfrm>
            <a:off x="6101542" y="3423600"/>
            <a:ext cx="1476734" cy="1152000"/>
          </a:xfrm>
          <a:solidFill>
            <a:schemeClr val="accent4"/>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46" name="Tijdelijke aanduiding voor afbeelding 8">
            <a:extLst>
              <a:ext uri="{FF2B5EF4-FFF2-40B4-BE49-F238E27FC236}">
                <a16:creationId xmlns:a16="http://schemas.microsoft.com/office/drawing/2014/main" id="{1DFF9C9F-96DC-4967-A537-4DA3A2C5A17A}"/>
              </a:ext>
            </a:extLst>
          </p:cNvPr>
          <p:cNvSpPr>
            <a:spLocks noGrp="1"/>
          </p:cNvSpPr>
          <p:nvPr>
            <p:ph type="pic" sz="quarter" idx="71" hasCustomPrompt="1"/>
          </p:nvPr>
        </p:nvSpPr>
        <p:spPr>
          <a:xfrm>
            <a:off x="7577026" y="3423600"/>
            <a:ext cx="1528392" cy="1152000"/>
          </a:xfrm>
          <a:solidFill>
            <a:schemeClr val="accent4"/>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47" name="Tijdelijke aanduiding voor afbeelding 8">
            <a:extLst>
              <a:ext uri="{FF2B5EF4-FFF2-40B4-BE49-F238E27FC236}">
                <a16:creationId xmlns:a16="http://schemas.microsoft.com/office/drawing/2014/main" id="{0A74E454-6424-4E48-879C-2A3EEE337CC0}"/>
              </a:ext>
            </a:extLst>
          </p:cNvPr>
          <p:cNvSpPr>
            <a:spLocks noGrp="1"/>
          </p:cNvSpPr>
          <p:nvPr>
            <p:ph type="pic" sz="quarter" idx="72" hasCustomPrompt="1"/>
          </p:nvPr>
        </p:nvSpPr>
        <p:spPr>
          <a:xfrm>
            <a:off x="9105418" y="3423600"/>
            <a:ext cx="1584000" cy="1152000"/>
          </a:xfrm>
          <a:solidFill>
            <a:schemeClr val="accent4"/>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48" name="Tijdelijke aanduiding voor afbeelding 8">
            <a:extLst>
              <a:ext uri="{FF2B5EF4-FFF2-40B4-BE49-F238E27FC236}">
                <a16:creationId xmlns:a16="http://schemas.microsoft.com/office/drawing/2014/main" id="{63D4AF11-1514-4CCF-9745-DFB9E2AC78C5}"/>
              </a:ext>
            </a:extLst>
          </p:cNvPr>
          <p:cNvSpPr>
            <a:spLocks noGrp="1"/>
          </p:cNvSpPr>
          <p:nvPr>
            <p:ph type="pic" sz="quarter" idx="73" hasCustomPrompt="1"/>
          </p:nvPr>
        </p:nvSpPr>
        <p:spPr>
          <a:xfrm>
            <a:off x="10674222" y="3423600"/>
            <a:ext cx="1540800" cy="1152000"/>
          </a:xfrm>
          <a:solidFill>
            <a:schemeClr val="accent4"/>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52" name="Tijdelijke aanduiding voor afbeelding 51">
            <a:extLst>
              <a:ext uri="{FF2B5EF4-FFF2-40B4-BE49-F238E27FC236}">
                <a16:creationId xmlns:a16="http://schemas.microsoft.com/office/drawing/2014/main" id="{9C85C09B-517E-4BB8-A040-814598A260E7}"/>
              </a:ext>
            </a:extLst>
          </p:cNvPr>
          <p:cNvSpPr>
            <a:spLocks noGrp="1"/>
          </p:cNvSpPr>
          <p:nvPr>
            <p:ph type="pic" sz="quarter" idx="14" hasCustomPrompt="1"/>
          </p:nvPr>
        </p:nvSpPr>
        <p:spPr>
          <a:xfrm>
            <a:off x="-60684" y="-26462"/>
            <a:ext cx="1476734" cy="1152000"/>
          </a:xfrm>
          <a:custGeom>
            <a:avLst/>
            <a:gdLst>
              <a:gd name="connsiteX0" fmla="*/ 449484 w 1476734"/>
              <a:gd name="connsiteY0" fmla="*/ 325262 h 1152000"/>
              <a:gd name="connsiteX1" fmla="*/ 449484 w 1476734"/>
              <a:gd name="connsiteY1" fmla="*/ 1142462 h 1152000"/>
              <a:gd name="connsiteX2" fmla="*/ 1471884 w 1476734"/>
              <a:gd name="connsiteY2" fmla="*/ 1142462 h 1152000"/>
              <a:gd name="connsiteX3" fmla="*/ 1471884 w 1476734"/>
              <a:gd name="connsiteY3" fmla="*/ 325262 h 1152000"/>
              <a:gd name="connsiteX4" fmla="*/ 0 w 1476734"/>
              <a:gd name="connsiteY4" fmla="*/ 0 h 1152000"/>
              <a:gd name="connsiteX5" fmla="*/ 1476734 w 1476734"/>
              <a:gd name="connsiteY5" fmla="*/ 0 h 1152000"/>
              <a:gd name="connsiteX6" fmla="*/ 1476734 w 1476734"/>
              <a:gd name="connsiteY6" fmla="*/ 1152000 h 1152000"/>
              <a:gd name="connsiteX7" fmla="*/ 0 w 1476734"/>
              <a:gd name="connsiteY7" fmla="*/ 1152000 h 115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76734" h="1152000">
                <a:moveTo>
                  <a:pt x="449484" y="325262"/>
                </a:moveTo>
                <a:lnTo>
                  <a:pt x="449484" y="1142462"/>
                </a:lnTo>
                <a:lnTo>
                  <a:pt x="1471884" y="1142462"/>
                </a:lnTo>
                <a:lnTo>
                  <a:pt x="1471884" y="325262"/>
                </a:lnTo>
                <a:close/>
                <a:moveTo>
                  <a:pt x="0" y="0"/>
                </a:moveTo>
                <a:lnTo>
                  <a:pt x="1476734" y="0"/>
                </a:lnTo>
                <a:lnTo>
                  <a:pt x="1476734" y="1152000"/>
                </a:lnTo>
                <a:lnTo>
                  <a:pt x="0" y="1152000"/>
                </a:lnTo>
                <a:close/>
              </a:path>
            </a:pathLst>
          </a:custGeom>
          <a:solidFill>
            <a:schemeClr val="accent4"/>
          </a:solidFill>
          <a:ln w="6350">
            <a:noFill/>
          </a:ln>
        </p:spPr>
        <p:txBody>
          <a:bodyPr wrap="square" tIns="144000" anchor="t" anchorCtr="0">
            <a:noAutofit/>
          </a:bodyPr>
          <a:lstStyle>
            <a:lvl1pPr marL="0" indent="0" algn="ctr">
              <a:buNone/>
              <a:defRPr sz="600" baseline="0">
                <a:solidFill>
                  <a:schemeClr val="accent5"/>
                </a:solidFill>
              </a:defRPr>
            </a:lvl1pPr>
          </a:lstStyle>
          <a:p>
            <a:r>
              <a:rPr lang="nl-NL" dirty="0"/>
              <a:t>Afbeelding</a:t>
            </a:r>
          </a:p>
        </p:txBody>
      </p:sp>
      <p:sp>
        <p:nvSpPr>
          <p:cNvPr id="59" name="Tijdelijke aanduiding voor afbeelding 8">
            <a:extLst>
              <a:ext uri="{FF2B5EF4-FFF2-40B4-BE49-F238E27FC236}">
                <a16:creationId xmlns:a16="http://schemas.microsoft.com/office/drawing/2014/main" id="{1F4FC351-16FF-479D-B1C7-8B573E882C01}"/>
              </a:ext>
            </a:extLst>
          </p:cNvPr>
          <p:cNvSpPr>
            <a:spLocks noGrp="1"/>
          </p:cNvSpPr>
          <p:nvPr>
            <p:ph type="pic" sz="quarter" idx="28" hasCustomPrompt="1"/>
          </p:nvPr>
        </p:nvSpPr>
        <p:spPr>
          <a:xfrm>
            <a:off x="1414800" y="-26462"/>
            <a:ext cx="1528392" cy="1152000"/>
          </a:xfrm>
          <a:solidFill>
            <a:schemeClr val="accent4"/>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09" name="Tijdelijke aanduiding voor afbeelding 8">
            <a:extLst>
              <a:ext uri="{FF2B5EF4-FFF2-40B4-BE49-F238E27FC236}">
                <a16:creationId xmlns:a16="http://schemas.microsoft.com/office/drawing/2014/main" id="{F65CDE43-9CF7-43E5-A478-158CA0D72360}"/>
              </a:ext>
            </a:extLst>
          </p:cNvPr>
          <p:cNvSpPr>
            <a:spLocks noGrp="1"/>
          </p:cNvSpPr>
          <p:nvPr>
            <p:ph type="pic" sz="quarter" idx="34" hasCustomPrompt="1"/>
          </p:nvPr>
        </p:nvSpPr>
        <p:spPr>
          <a:xfrm>
            <a:off x="2943192" y="-26462"/>
            <a:ext cx="1584000" cy="1152000"/>
          </a:xfrm>
          <a:solidFill>
            <a:schemeClr val="accent4"/>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15" name="Tijdelijke aanduiding voor afbeelding 8">
            <a:extLst>
              <a:ext uri="{FF2B5EF4-FFF2-40B4-BE49-F238E27FC236}">
                <a16:creationId xmlns:a16="http://schemas.microsoft.com/office/drawing/2014/main" id="{DD76A075-3582-4821-A0D1-67F17B8ED47A}"/>
              </a:ext>
            </a:extLst>
          </p:cNvPr>
          <p:cNvSpPr>
            <a:spLocks noGrp="1"/>
          </p:cNvSpPr>
          <p:nvPr>
            <p:ph type="pic" sz="quarter" idx="40" hasCustomPrompt="1"/>
          </p:nvPr>
        </p:nvSpPr>
        <p:spPr>
          <a:xfrm>
            <a:off x="4511996" y="-26462"/>
            <a:ext cx="1584000" cy="1152000"/>
          </a:xfrm>
          <a:solidFill>
            <a:schemeClr val="accent4"/>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21" name="Tijdelijke aanduiding voor afbeelding 8">
            <a:extLst>
              <a:ext uri="{FF2B5EF4-FFF2-40B4-BE49-F238E27FC236}">
                <a16:creationId xmlns:a16="http://schemas.microsoft.com/office/drawing/2014/main" id="{5C2D9C5B-C813-4965-802A-14EAAD5A69AC}"/>
              </a:ext>
            </a:extLst>
          </p:cNvPr>
          <p:cNvSpPr>
            <a:spLocks noGrp="1"/>
          </p:cNvSpPr>
          <p:nvPr>
            <p:ph type="pic" sz="quarter" idx="46" hasCustomPrompt="1"/>
          </p:nvPr>
        </p:nvSpPr>
        <p:spPr>
          <a:xfrm>
            <a:off x="6101542" y="-26464"/>
            <a:ext cx="1476734" cy="1152000"/>
          </a:xfrm>
          <a:solidFill>
            <a:schemeClr val="accent4"/>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22" name="Tijdelijke aanduiding voor afbeelding 8">
            <a:extLst>
              <a:ext uri="{FF2B5EF4-FFF2-40B4-BE49-F238E27FC236}">
                <a16:creationId xmlns:a16="http://schemas.microsoft.com/office/drawing/2014/main" id="{AAAE5A9B-C2B0-4174-AE8D-968D1B2D399C}"/>
              </a:ext>
            </a:extLst>
          </p:cNvPr>
          <p:cNvSpPr>
            <a:spLocks noGrp="1"/>
          </p:cNvSpPr>
          <p:nvPr>
            <p:ph type="pic" sz="quarter" idx="47" hasCustomPrompt="1"/>
          </p:nvPr>
        </p:nvSpPr>
        <p:spPr>
          <a:xfrm>
            <a:off x="7577026" y="-26464"/>
            <a:ext cx="1528392" cy="1152000"/>
          </a:xfrm>
          <a:solidFill>
            <a:schemeClr val="accent4"/>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23" name="Tijdelijke aanduiding voor afbeelding 8">
            <a:extLst>
              <a:ext uri="{FF2B5EF4-FFF2-40B4-BE49-F238E27FC236}">
                <a16:creationId xmlns:a16="http://schemas.microsoft.com/office/drawing/2014/main" id="{A824500D-044B-4844-83D3-1077669FAF50}"/>
              </a:ext>
            </a:extLst>
          </p:cNvPr>
          <p:cNvSpPr>
            <a:spLocks noGrp="1"/>
          </p:cNvSpPr>
          <p:nvPr>
            <p:ph type="pic" sz="quarter" idx="48" hasCustomPrompt="1"/>
          </p:nvPr>
        </p:nvSpPr>
        <p:spPr>
          <a:xfrm>
            <a:off x="9105418" y="-26464"/>
            <a:ext cx="1584000" cy="1152000"/>
          </a:xfrm>
          <a:solidFill>
            <a:schemeClr val="accent4"/>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24" name="Tijdelijke aanduiding voor afbeelding 8">
            <a:extLst>
              <a:ext uri="{FF2B5EF4-FFF2-40B4-BE49-F238E27FC236}">
                <a16:creationId xmlns:a16="http://schemas.microsoft.com/office/drawing/2014/main" id="{F1A0CD08-DC99-4033-B1C9-66C665E72805}"/>
              </a:ext>
            </a:extLst>
          </p:cNvPr>
          <p:cNvSpPr>
            <a:spLocks noGrp="1"/>
          </p:cNvSpPr>
          <p:nvPr>
            <p:ph type="pic" sz="quarter" idx="49" hasCustomPrompt="1"/>
          </p:nvPr>
        </p:nvSpPr>
        <p:spPr>
          <a:xfrm>
            <a:off x="10674222" y="-26464"/>
            <a:ext cx="1540800" cy="1152000"/>
          </a:xfrm>
          <a:solidFill>
            <a:schemeClr val="accent4"/>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57" name="Tijdelijke aanduiding voor afbeelding 8">
            <a:extLst>
              <a:ext uri="{FF2B5EF4-FFF2-40B4-BE49-F238E27FC236}">
                <a16:creationId xmlns:a16="http://schemas.microsoft.com/office/drawing/2014/main" id="{B4903B96-18BE-4AA6-98E7-BBC7846EB90B}"/>
              </a:ext>
            </a:extLst>
          </p:cNvPr>
          <p:cNvSpPr>
            <a:spLocks noGrp="1"/>
          </p:cNvSpPr>
          <p:nvPr>
            <p:ph type="pic" sz="quarter" idx="82" hasCustomPrompt="1"/>
          </p:nvPr>
        </p:nvSpPr>
        <p:spPr>
          <a:xfrm>
            <a:off x="-60684" y="1125536"/>
            <a:ext cx="1476734" cy="1167664"/>
          </a:xfrm>
          <a:solidFill>
            <a:schemeClr val="accent4"/>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58" name="Tijdelijke aanduiding voor afbeelding 8">
            <a:extLst>
              <a:ext uri="{FF2B5EF4-FFF2-40B4-BE49-F238E27FC236}">
                <a16:creationId xmlns:a16="http://schemas.microsoft.com/office/drawing/2014/main" id="{8A3D985B-9564-4A0B-8C76-555C02E65CDC}"/>
              </a:ext>
            </a:extLst>
          </p:cNvPr>
          <p:cNvSpPr>
            <a:spLocks noGrp="1"/>
          </p:cNvSpPr>
          <p:nvPr>
            <p:ph type="pic" sz="quarter" idx="83" hasCustomPrompt="1"/>
          </p:nvPr>
        </p:nvSpPr>
        <p:spPr>
          <a:xfrm>
            <a:off x="1414800" y="1125536"/>
            <a:ext cx="1528392" cy="1167664"/>
          </a:xfrm>
          <a:solidFill>
            <a:schemeClr val="accent4"/>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59" name="Tijdelijke aanduiding voor afbeelding 8">
            <a:extLst>
              <a:ext uri="{FF2B5EF4-FFF2-40B4-BE49-F238E27FC236}">
                <a16:creationId xmlns:a16="http://schemas.microsoft.com/office/drawing/2014/main" id="{9953CD38-96B5-46F8-A7EA-0C070EB0555F}"/>
              </a:ext>
            </a:extLst>
          </p:cNvPr>
          <p:cNvSpPr>
            <a:spLocks noGrp="1"/>
          </p:cNvSpPr>
          <p:nvPr>
            <p:ph type="pic" sz="quarter" idx="84" hasCustomPrompt="1"/>
          </p:nvPr>
        </p:nvSpPr>
        <p:spPr>
          <a:xfrm>
            <a:off x="2943192" y="1125536"/>
            <a:ext cx="1584000" cy="1167664"/>
          </a:xfrm>
          <a:solidFill>
            <a:schemeClr val="accent4"/>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60" name="Tijdelijke aanduiding voor afbeelding 8">
            <a:extLst>
              <a:ext uri="{FF2B5EF4-FFF2-40B4-BE49-F238E27FC236}">
                <a16:creationId xmlns:a16="http://schemas.microsoft.com/office/drawing/2014/main" id="{0F39C036-3DAC-4D39-BBD4-01923376092A}"/>
              </a:ext>
            </a:extLst>
          </p:cNvPr>
          <p:cNvSpPr>
            <a:spLocks noGrp="1"/>
          </p:cNvSpPr>
          <p:nvPr>
            <p:ph type="pic" sz="quarter" idx="85" hasCustomPrompt="1"/>
          </p:nvPr>
        </p:nvSpPr>
        <p:spPr>
          <a:xfrm>
            <a:off x="4511996" y="1125536"/>
            <a:ext cx="1584000" cy="1167664"/>
          </a:xfrm>
          <a:solidFill>
            <a:schemeClr val="accent4"/>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61" name="Tijdelijke aanduiding voor afbeelding 8">
            <a:extLst>
              <a:ext uri="{FF2B5EF4-FFF2-40B4-BE49-F238E27FC236}">
                <a16:creationId xmlns:a16="http://schemas.microsoft.com/office/drawing/2014/main" id="{EF2AAB3D-4442-42D5-AD6D-E976AA94FD1C}"/>
              </a:ext>
            </a:extLst>
          </p:cNvPr>
          <p:cNvSpPr>
            <a:spLocks noGrp="1"/>
          </p:cNvSpPr>
          <p:nvPr>
            <p:ph type="pic" sz="quarter" idx="86" hasCustomPrompt="1"/>
          </p:nvPr>
        </p:nvSpPr>
        <p:spPr>
          <a:xfrm>
            <a:off x="6101542" y="1125536"/>
            <a:ext cx="1476734" cy="1167664"/>
          </a:xfrm>
          <a:solidFill>
            <a:schemeClr val="accent4"/>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62" name="Tijdelijke aanduiding voor afbeelding 8">
            <a:extLst>
              <a:ext uri="{FF2B5EF4-FFF2-40B4-BE49-F238E27FC236}">
                <a16:creationId xmlns:a16="http://schemas.microsoft.com/office/drawing/2014/main" id="{A08CD57C-B0C4-4598-B302-C46F18990D6B}"/>
              </a:ext>
            </a:extLst>
          </p:cNvPr>
          <p:cNvSpPr>
            <a:spLocks noGrp="1"/>
          </p:cNvSpPr>
          <p:nvPr>
            <p:ph type="pic" sz="quarter" idx="87" hasCustomPrompt="1"/>
          </p:nvPr>
        </p:nvSpPr>
        <p:spPr>
          <a:xfrm>
            <a:off x="7577026" y="1125536"/>
            <a:ext cx="1528392" cy="1167664"/>
          </a:xfrm>
          <a:solidFill>
            <a:schemeClr val="accent4"/>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63" name="Tijdelijke aanduiding voor afbeelding 8">
            <a:extLst>
              <a:ext uri="{FF2B5EF4-FFF2-40B4-BE49-F238E27FC236}">
                <a16:creationId xmlns:a16="http://schemas.microsoft.com/office/drawing/2014/main" id="{48A61EE8-E6D2-4EBA-88E6-8FC0F290C269}"/>
              </a:ext>
            </a:extLst>
          </p:cNvPr>
          <p:cNvSpPr>
            <a:spLocks noGrp="1"/>
          </p:cNvSpPr>
          <p:nvPr>
            <p:ph type="pic" sz="quarter" idx="88" hasCustomPrompt="1"/>
          </p:nvPr>
        </p:nvSpPr>
        <p:spPr>
          <a:xfrm>
            <a:off x="9105418" y="1125536"/>
            <a:ext cx="1584000" cy="1167664"/>
          </a:xfrm>
          <a:solidFill>
            <a:schemeClr val="accent4"/>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64" name="Tijdelijke aanduiding voor afbeelding 8">
            <a:extLst>
              <a:ext uri="{FF2B5EF4-FFF2-40B4-BE49-F238E27FC236}">
                <a16:creationId xmlns:a16="http://schemas.microsoft.com/office/drawing/2014/main" id="{1B06162B-DA2D-4699-BC12-EEC90687D83F}"/>
              </a:ext>
            </a:extLst>
          </p:cNvPr>
          <p:cNvSpPr>
            <a:spLocks noGrp="1"/>
          </p:cNvSpPr>
          <p:nvPr>
            <p:ph type="pic" sz="quarter" idx="89" hasCustomPrompt="1"/>
          </p:nvPr>
        </p:nvSpPr>
        <p:spPr>
          <a:xfrm>
            <a:off x="10674222" y="1125536"/>
            <a:ext cx="1540800" cy="1167664"/>
          </a:xfrm>
          <a:solidFill>
            <a:schemeClr val="accent4"/>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49" name="Tijdelijke aanduiding voor afbeelding 8">
            <a:extLst>
              <a:ext uri="{FF2B5EF4-FFF2-40B4-BE49-F238E27FC236}">
                <a16:creationId xmlns:a16="http://schemas.microsoft.com/office/drawing/2014/main" id="{2D06957A-63BF-4EC2-B76D-414E0145141D}"/>
              </a:ext>
            </a:extLst>
          </p:cNvPr>
          <p:cNvSpPr>
            <a:spLocks noGrp="1"/>
          </p:cNvSpPr>
          <p:nvPr>
            <p:ph type="pic" sz="quarter" idx="74" hasCustomPrompt="1"/>
          </p:nvPr>
        </p:nvSpPr>
        <p:spPr>
          <a:xfrm>
            <a:off x="-60684" y="2282400"/>
            <a:ext cx="1476734" cy="1152000"/>
          </a:xfrm>
          <a:solidFill>
            <a:schemeClr val="accent4"/>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50" name="Tijdelijke aanduiding voor afbeelding 8">
            <a:extLst>
              <a:ext uri="{FF2B5EF4-FFF2-40B4-BE49-F238E27FC236}">
                <a16:creationId xmlns:a16="http://schemas.microsoft.com/office/drawing/2014/main" id="{139C892D-F5E8-4E96-B997-90E499832E30}"/>
              </a:ext>
            </a:extLst>
          </p:cNvPr>
          <p:cNvSpPr>
            <a:spLocks noGrp="1"/>
          </p:cNvSpPr>
          <p:nvPr>
            <p:ph type="pic" sz="quarter" idx="75" hasCustomPrompt="1"/>
          </p:nvPr>
        </p:nvSpPr>
        <p:spPr>
          <a:xfrm>
            <a:off x="1414800" y="2282400"/>
            <a:ext cx="1528392" cy="1152000"/>
          </a:xfrm>
          <a:solidFill>
            <a:schemeClr val="accent4"/>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52" name="Tijdelijke aanduiding voor afbeelding 8">
            <a:extLst>
              <a:ext uri="{FF2B5EF4-FFF2-40B4-BE49-F238E27FC236}">
                <a16:creationId xmlns:a16="http://schemas.microsoft.com/office/drawing/2014/main" id="{53CF8DE2-57ED-415A-8B2A-01BAF86D0B49}"/>
              </a:ext>
            </a:extLst>
          </p:cNvPr>
          <p:cNvSpPr>
            <a:spLocks noGrp="1"/>
          </p:cNvSpPr>
          <p:nvPr>
            <p:ph type="pic" sz="quarter" idx="77" hasCustomPrompt="1"/>
          </p:nvPr>
        </p:nvSpPr>
        <p:spPr>
          <a:xfrm>
            <a:off x="4511996" y="2282400"/>
            <a:ext cx="1584000" cy="1152000"/>
          </a:xfrm>
          <a:solidFill>
            <a:schemeClr val="accent4"/>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53" name="Tijdelijke aanduiding voor afbeelding 8">
            <a:extLst>
              <a:ext uri="{FF2B5EF4-FFF2-40B4-BE49-F238E27FC236}">
                <a16:creationId xmlns:a16="http://schemas.microsoft.com/office/drawing/2014/main" id="{B14C5CAC-2FAD-45C7-B4DB-91BAE81C5845}"/>
              </a:ext>
            </a:extLst>
          </p:cNvPr>
          <p:cNvSpPr>
            <a:spLocks noGrp="1"/>
          </p:cNvSpPr>
          <p:nvPr>
            <p:ph type="pic" sz="quarter" idx="78" hasCustomPrompt="1"/>
          </p:nvPr>
        </p:nvSpPr>
        <p:spPr>
          <a:xfrm>
            <a:off x="6101542" y="2282400"/>
            <a:ext cx="1476734" cy="1152000"/>
          </a:xfrm>
          <a:solidFill>
            <a:schemeClr val="accent4"/>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54" name="Tijdelijke aanduiding voor afbeelding 8">
            <a:extLst>
              <a:ext uri="{FF2B5EF4-FFF2-40B4-BE49-F238E27FC236}">
                <a16:creationId xmlns:a16="http://schemas.microsoft.com/office/drawing/2014/main" id="{5C0C9148-743B-41B8-86C9-1156DAB58365}"/>
              </a:ext>
            </a:extLst>
          </p:cNvPr>
          <p:cNvSpPr>
            <a:spLocks noGrp="1"/>
          </p:cNvSpPr>
          <p:nvPr>
            <p:ph type="pic" sz="quarter" idx="79" hasCustomPrompt="1"/>
          </p:nvPr>
        </p:nvSpPr>
        <p:spPr>
          <a:xfrm>
            <a:off x="7577026" y="2282400"/>
            <a:ext cx="1528392" cy="1152000"/>
          </a:xfrm>
          <a:solidFill>
            <a:schemeClr val="accent4"/>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55" name="Tijdelijke aanduiding voor afbeelding 8">
            <a:extLst>
              <a:ext uri="{FF2B5EF4-FFF2-40B4-BE49-F238E27FC236}">
                <a16:creationId xmlns:a16="http://schemas.microsoft.com/office/drawing/2014/main" id="{624DB2A6-7CF1-4D54-92AB-7A6FF41EF6B4}"/>
              </a:ext>
            </a:extLst>
          </p:cNvPr>
          <p:cNvSpPr>
            <a:spLocks noGrp="1"/>
          </p:cNvSpPr>
          <p:nvPr>
            <p:ph type="pic" sz="quarter" idx="80" hasCustomPrompt="1"/>
          </p:nvPr>
        </p:nvSpPr>
        <p:spPr>
          <a:xfrm>
            <a:off x="9105418" y="2282400"/>
            <a:ext cx="1584000" cy="1152000"/>
          </a:xfrm>
          <a:solidFill>
            <a:schemeClr val="accent4"/>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56" name="Tijdelijke aanduiding voor afbeelding 8">
            <a:extLst>
              <a:ext uri="{FF2B5EF4-FFF2-40B4-BE49-F238E27FC236}">
                <a16:creationId xmlns:a16="http://schemas.microsoft.com/office/drawing/2014/main" id="{42D94EAB-13D0-40B8-A082-745ABE5CD6E2}"/>
              </a:ext>
            </a:extLst>
          </p:cNvPr>
          <p:cNvSpPr>
            <a:spLocks noGrp="1"/>
          </p:cNvSpPr>
          <p:nvPr>
            <p:ph type="pic" sz="quarter" idx="81" hasCustomPrompt="1"/>
          </p:nvPr>
        </p:nvSpPr>
        <p:spPr>
          <a:xfrm>
            <a:off x="10674222" y="2282400"/>
            <a:ext cx="1540800" cy="1152000"/>
          </a:xfrm>
          <a:solidFill>
            <a:schemeClr val="accent4"/>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33" name="Tijdelijke aanduiding voor afbeelding 8">
            <a:extLst>
              <a:ext uri="{FF2B5EF4-FFF2-40B4-BE49-F238E27FC236}">
                <a16:creationId xmlns:a16="http://schemas.microsoft.com/office/drawing/2014/main" id="{F392A2DD-51FA-43D6-95D2-5416E0D13807}"/>
              </a:ext>
            </a:extLst>
          </p:cNvPr>
          <p:cNvSpPr>
            <a:spLocks noGrp="1"/>
          </p:cNvSpPr>
          <p:nvPr>
            <p:ph type="pic" sz="quarter" idx="58" hasCustomPrompt="1"/>
          </p:nvPr>
        </p:nvSpPr>
        <p:spPr>
          <a:xfrm>
            <a:off x="-60684" y="4564800"/>
            <a:ext cx="1476734" cy="1152000"/>
          </a:xfrm>
          <a:solidFill>
            <a:schemeClr val="accent4"/>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34" name="Tijdelijke aanduiding voor afbeelding 8">
            <a:extLst>
              <a:ext uri="{FF2B5EF4-FFF2-40B4-BE49-F238E27FC236}">
                <a16:creationId xmlns:a16="http://schemas.microsoft.com/office/drawing/2014/main" id="{27F39400-DA08-4E8A-8E2E-A973B96A0096}"/>
              </a:ext>
            </a:extLst>
          </p:cNvPr>
          <p:cNvSpPr>
            <a:spLocks noGrp="1"/>
          </p:cNvSpPr>
          <p:nvPr>
            <p:ph type="pic" sz="quarter" idx="59" hasCustomPrompt="1"/>
          </p:nvPr>
        </p:nvSpPr>
        <p:spPr>
          <a:xfrm>
            <a:off x="1414800" y="4564800"/>
            <a:ext cx="1528392" cy="1152000"/>
          </a:xfrm>
          <a:solidFill>
            <a:schemeClr val="accent4"/>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35" name="Tijdelijke aanduiding voor afbeelding 8">
            <a:extLst>
              <a:ext uri="{FF2B5EF4-FFF2-40B4-BE49-F238E27FC236}">
                <a16:creationId xmlns:a16="http://schemas.microsoft.com/office/drawing/2014/main" id="{1C93085F-6056-4BCD-BB0A-7A751D742484}"/>
              </a:ext>
            </a:extLst>
          </p:cNvPr>
          <p:cNvSpPr>
            <a:spLocks noGrp="1"/>
          </p:cNvSpPr>
          <p:nvPr>
            <p:ph type="pic" sz="quarter" idx="60" hasCustomPrompt="1"/>
          </p:nvPr>
        </p:nvSpPr>
        <p:spPr>
          <a:xfrm>
            <a:off x="2943192" y="4564800"/>
            <a:ext cx="1584000" cy="1152000"/>
          </a:xfrm>
          <a:solidFill>
            <a:schemeClr val="accent4"/>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36" name="Tijdelijke aanduiding voor afbeelding 8">
            <a:extLst>
              <a:ext uri="{FF2B5EF4-FFF2-40B4-BE49-F238E27FC236}">
                <a16:creationId xmlns:a16="http://schemas.microsoft.com/office/drawing/2014/main" id="{F24C3332-8B8E-4CC1-BB87-90C446D455BF}"/>
              </a:ext>
            </a:extLst>
          </p:cNvPr>
          <p:cNvSpPr>
            <a:spLocks noGrp="1"/>
          </p:cNvSpPr>
          <p:nvPr>
            <p:ph type="pic" sz="quarter" idx="61" hasCustomPrompt="1"/>
          </p:nvPr>
        </p:nvSpPr>
        <p:spPr>
          <a:xfrm>
            <a:off x="4511996" y="4564800"/>
            <a:ext cx="1584000" cy="1152000"/>
          </a:xfrm>
          <a:solidFill>
            <a:schemeClr val="accent4"/>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37" name="Tijdelijke aanduiding voor afbeelding 8">
            <a:extLst>
              <a:ext uri="{FF2B5EF4-FFF2-40B4-BE49-F238E27FC236}">
                <a16:creationId xmlns:a16="http://schemas.microsoft.com/office/drawing/2014/main" id="{158B8019-D740-4DF9-82D0-461A86641BA6}"/>
              </a:ext>
            </a:extLst>
          </p:cNvPr>
          <p:cNvSpPr>
            <a:spLocks noGrp="1"/>
          </p:cNvSpPr>
          <p:nvPr>
            <p:ph type="pic" sz="quarter" idx="62" hasCustomPrompt="1"/>
          </p:nvPr>
        </p:nvSpPr>
        <p:spPr>
          <a:xfrm>
            <a:off x="6101542" y="4564800"/>
            <a:ext cx="1476734" cy="1152000"/>
          </a:xfrm>
          <a:solidFill>
            <a:schemeClr val="accent4"/>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38" name="Tijdelijke aanduiding voor afbeelding 8">
            <a:extLst>
              <a:ext uri="{FF2B5EF4-FFF2-40B4-BE49-F238E27FC236}">
                <a16:creationId xmlns:a16="http://schemas.microsoft.com/office/drawing/2014/main" id="{4F0CE6B6-0B50-4D5F-8457-F909F534ED7A}"/>
              </a:ext>
            </a:extLst>
          </p:cNvPr>
          <p:cNvSpPr>
            <a:spLocks noGrp="1"/>
          </p:cNvSpPr>
          <p:nvPr>
            <p:ph type="pic" sz="quarter" idx="63" hasCustomPrompt="1"/>
          </p:nvPr>
        </p:nvSpPr>
        <p:spPr>
          <a:xfrm>
            <a:off x="7577026" y="4564800"/>
            <a:ext cx="1528392" cy="1152000"/>
          </a:xfrm>
          <a:solidFill>
            <a:schemeClr val="accent4"/>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39" name="Tijdelijke aanduiding voor afbeelding 8">
            <a:extLst>
              <a:ext uri="{FF2B5EF4-FFF2-40B4-BE49-F238E27FC236}">
                <a16:creationId xmlns:a16="http://schemas.microsoft.com/office/drawing/2014/main" id="{C3E4B312-6BE2-458A-99A4-CC0EA213BD68}"/>
              </a:ext>
            </a:extLst>
          </p:cNvPr>
          <p:cNvSpPr>
            <a:spLocks noGrp="1"/>
          </p:cNvSpPr>
          <p:nvPr>
            <p:ph type="pic" sz="quarter" idx="64" hasCustomPrompt="1"/>
          </p:nvPr>
        </p:nvSpPr>
        <p:spPr>
          <a:xfrm>
            <a:off x="9105418" y="4564800"/>
            <a:ext cx="1584000" cy="1152000"/>
          </a:xfrm>
          <a:solidFill>
            <a:schemeClr val="accent4"/>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40" name="Tijdelijke aanduiding voor afbeelding 8">
            <a:extLst>
              <a:ext uri="{FF2B5EF4-FFF2-40B4-BE49-F238E27FC236}">
                <a16:creationId xmlns:a16="http://schemas.microsoft.com/office/drawing/2014/main" id="{5D63207D-763F-4D02-A809-845BEB0EB354}"/>
              </a:ext>
            </a:extLst>
          </p:cNvPr>
          <p:cNvSpPr>
            <a:spLocks noGrp="1"/>
          </p:cNvSpPr>
          <p:nvPr>
            <p:ph type="pic" sz="quarter" idx="65" hasCustomPrompt="1"/>
          </p:nvPr>
        </p:nvSpPr>
        <p:spPr>
          <a:xfrm>
            <a:off x="10674222" y="4564800"/>
            <a:ext cx="1540800" cy="1152000"/>
          </a:xfrm>
          <a:solidFill>
            <a:schemeClr val="accent4"/>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25" name="Tijdelijke aanduiding voor afbeelding 8">
            <a:extLst>
              <a:ext uri="{FF2B5EF4-FFF2-40B4-BE49-F238E27FC236}">
                <a16:creationId xmlns:a16="http://schemas.microsoft.com/office/drawing/2014/main" id="{3FD30F10-80CB-46FA-8DF5-4022CD5C22FB}"/>
              </a:ext>
            </a:extLst>
          </p:cNvPr>
          <p:cNvSpPr>
            <a:spLocks noGrp="1"/>
          </p:cNvSpPr>
          <p:nvPr>
            <p:ph type="pic" sz="quarter" idx="50" hasCustomPrompt="1"/>
          </p:nvPr>
        </p:nvSpPr>
        <p:spPr>
          <a:xfrm>
            <a:off x="-60684" y="5706000"/>
            <a:ext cx="1476734" cy="1152000"/>
          </a:xfrm>
          <a:solidFill>
            <a:schemeClr val="accent4"/>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26" name="Tijdelijke aanduiding voor afbeelding 8">
            <a:extLst>
              <a:ext uri="{FF2B5EF4-FFF2-40B4-BE49-F238E27FC236}">
                <a16:creationId xmlns:a16="http://schemas.microsoft.com/office/drawing/2014/main" id="{7B402790-A685-4490-9A61-DDBAFE9AA88F}"/>
              </a:ext>
            </a:extLst>
          </p:cNvPr>
          <p:cNvSpPr>
            <a:spLocks noGrp="1"/>
          </p:cNvSpPr>
          <p:nvPr>
            <p:ph type="pic" sz="quarter" idx="51" hasCustomPrompt="1"/>
          </p:nvPr>
        </p:nvSpPr>
        <p:spPr>
          <a:xfrm>
            <a:off x="1414800" y="5706000"/>
            <a:ext cx="1528392" cy="1152000"/>
          </a:xfrm>
          <a:solidFill>
            <a:schemeClr val="accent4"/>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27" name="Tijdelijke aanduiding voor afbeelding 8">
            <a:extLst>
              <a:ext uri="{FF2B5EF4-FFF2-40B4-BE49-F238E27FC236}">
                <a16:creationId xmlns:a16="http://schemas.microsoft.com/office/drawing/2014/main" id="{F41D27BE-9ADF-4EDB-A710-913EE94E941B}"/>
              </a:ext>
            </a:extLst>
          </p:cNvPr>
          <p:cNvSpPr>
            <a:spLocks noGrp="1"/>
          </p:cNvSpPr>
          <p:nvPr>
            <p:ph type="pic" sz="quarter" idx="52" hasCustomPrompt="1"/>
          </p:nvPr>
        </p:nvSpPr>
        <p:spPr>
          <a:xfrm>
            <a:off x="2943192" y="5706000"/>
            <a:ext cx="1584000" cy="1152000"/>
          </a:xfrm>
          <a:solidFill>
            <a:schemeClr val="accent4"/>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28" name="Tijdelijke aanduiding voor afbeelding 8">
            <a:extLst>
              <a:ext uri="{FF2B5EF4-FFF2-40B4-BE49-F238E27FC236}">
                <a16:creationId xmlns:a16="http://schemas.microsoft.com/office/drawing/2014/main" id="{70B7C8C8-396A-43F2-A4E5-912A728799A8}"/>
              </a:ext>
            </a:extLst>
          </p:cNvPr>
          <p:cNvSpPr>
            <a:spLocks noGrp="1"/>
          </p:cNvSpPr>
          <p:nvPr>
            <p:ph type="pic" sz="quarter" idx="53" hasCustomPrompt="1"/>
          </p:nvPr>
        </p:nvSpPr>
        <p:spPr>
          <a:xfrm>
            <a:off x="4511996" y="5706000"/>
            <a:ext cx="1584000" cy="1152000"/>
          </a:xfrm>
          <a:solidFill>
            <a:schemeClr val="accent4"/>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29" name="Tijdelijke aanduiding voor afbeelding 8">
            <a:extLst>
              <a:ext uri="{FF2B5EF4-FFF2-40B4-BE49-F238E27FC236}">
                <a16:creationId xmlns:a16="http://schemas.microsoft.com/office/drawing/2014/main" id="{88F37F15-05F2-4D7B-BA4F-9C0CA44313FF}"/>
              </a:ext>
            </a:extLst>
          </p:cNvPr>
          <p:cNvSpPr>
            <a:spLocks noGrp="1"/>
          </p:cNvSpPr>
          <p:nvPr>
            <p:ph type="pic" sz="quarter" idx="54" hasCustomPrompt="1"/>
          </p:nvPr>
        </p:nvSpPr>
        <p:spPr>
          <a:xfrm>
            <a:off x="6101542" y="5705998"/>
            <a:ext cx="1476734" cy="1152000"/>
          </a:xfrm>
          <a:solidFill>
            <a:schemeClr val="accent4"/>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30" name="Tijdelijke aanduiding voor afbeelding 8">
            <a:extLst>
              <a:ext uri="{FF2B5EF4-FFF2-40B4-BE49-F238E27FC236}">
                <a16:creationId xmlns:a16="http://schemas.microsoft.com/office/drawing/2014/main" id="{3800FE47-C7E9-48DF-9FEE-60284DF70E2E}"/>
              </a:ext>
            </a:extLst>
          </p:cNvPr>
          <p:cNvSpPr>
            <a:spLocks noGrp="1"/>
          </p:cNvSpPr>
          <p:nvPr>
            <p:ph type="pic" sz="quarter" idx="55" hasCustomPrompt="1"/>
          </p:nvPr>
        </p:nvSpPr>
        <p:spPr>
          <a:xfrm>
            <a:off x="7577026" y="5705998"/>
            <a:ext cx="1528392" cy="1152000"/>
          </a:xfrm>
          <a:solidFill>
            <a:schemeClr val="accent4"/>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31" name="Tijdelijke aanduiding voor afbeelding 8">
            <a:extLst>
              <a:ext uri="{FF2B5EF4-FFF2-40B4-BE49-F238E27FC236}">
                <a16:creationId xmlns:a16="http://schemas.microsoft.com/office/drawing/2014/main" id="{AA90D1FE-D40E-4644-AFA7-50FEFEE390FE}"/>
              </a:ext>
            </a:extLst>
          </p:cNvPr>
          <p:cNvSpPr>
            <a:spLocks noGrp="1"/>
          </p:cNvSpPr>
          <p:nvPr>
            <p:ph type="pic" sz="quarter" idx="56" hasCustomPrompt="1"/>
          </p:nvPr>
        </p:nvSpPr>
        <p:spPr>
          <a:xfrm>
            <a:off x="9105418" y="5705998"/>
            <a:ext cx="1584000" cy="1152000"/>
          </a:xfrm>
          <a:solidFill>
            <a:schemeClr val="accent4"/>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32" name="Tijdelijke aanduiding voor afbeelding 8">
            <a:extLst>
              <a:ext uri="{FF2B5EF4-FFF2-40B4-BE49-F238E27FC236}">
                <a16:creationId xmlns:a16="http://schemas.microsoft.com/office/drawing/2014/main" id="{653190F5-85C8-44C7-9735-2D5191F7AACE}"/>
              </a:ext>
            </a:extLst>
          </p:cNvPr>
          <p:cNvSpPr>
            <a:spLocks noGrp="1"/>
          </p:cNvSpPr>
          <p:nvPr>
            <p:ph type="pic" sz="quarter" idx="57" hasCustomPrompt="1"/>
          </p:nvPr>
        </p:nvSpPr>
        <p:spPr>
          <a:xfrm>
            <a:off x="10674222" y="5705998"/>
            <a:ext cx="1540800" cy="1152000"/>
          </a:xfrm>
          <a:solidFill>
            <a:schemeClr val="accent4"/>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51" name="Tijdelijke aanduiding voor afbeelding 8">
            <a:extLst>
              <a:ext uri="{FF2B5EF4-FFF2-40B4-BE49-F238E27FC236}">
                <a16:creationId xmlns:a16="http://schemas.microsoft.com/office/drawing/2014/main" id="{E855FC0F-C2F0-43C4-9813-21FD792C4B98}"/>
              </a:ext>
            </a:extLst>
          </p:cNvPr>
          <p:cNvSpPr>
            <a:spLocks noGrp="1"/>
          </p:cNvSpPr>
          <p:nvPr>
            <p:ph type="pic" sz="quarter" idx="76" hasCustomPrompt="1"/>
          </p:nvPr>
        </p:nvSpPr>
        <p:spPr>
          <a:xfrm>
            <a:off x="2943192" y="2282400"/>
            <a:ext cx="1584000" cy="1152000"/>
          </a:xfrm>
          <a:solidFill>
            <a:schemeClr val="accent4"/>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2" name="Titel 1">
            <a:extLst>
              <a:ext uri="{FF2B5EF4-FFF2-40B4-BE49-F238E27FC236}">
                <a16:creationId xmlns:a16="http://schemas.microsoft.com/office/drawing/2014/main" id="{0BD60A41-8268-4E16-A56C-D9148EA5FF65}"/>
              </a:ext>
            </a:extLst>
          </p:cNvPr>
          <p:cNvSpPr>
            <a:spLocks noGrp="1"/>
          </p:cNvSpPr>
          <p:nvPr>
            <p:ph type="title"/>
          </p:nvPr>
        </p:nvSpPr>
        <p:spPr>
          <a:xfrm>
            <a:off x="2943192" y="2282400"/>
            <a:ext cx="7731030" cy="1152000"/>
          </a:xfrm>
          <a:solidFill>
            <a:schemeClr val="bg1"/>
          </a:solidFill>
        </p:spPr>
        <p:txBody>
          <a:bodyPr lIns="180000" rIns="180000" anchor="ctr" anchorCtr="0"/>
          <a:lstStyle/>
          <a:p>
            <a:r>
              <a:rPr lang="nl-NL"/>
              <a:t>Klik om de stijl te bewerken</a:t>
            </a:r>
          </a:p>
        </p:txBody>
      </p:sp>
    </p:spTree>
    <p:extLst>
      <p:ext uri="{BB962C8B-B14F-4D97-AF65-F5344CB8AC3E}">
        <p14:creationId xmlns:p14="http://schemas.microsoft.com/office/powerpoint/2010/main" val="3295850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Kaart met fotoveld groot">
    <p:spTree>
      <p:nvGrpSpPr>
        <p:cNvPr id="1" name=""/>
        <p:cNvGrpSpPr/>
        <p:nvPr/>
      </p:nvGrpSpPr>
      <p:grpSpPr>
        <a:xfrm>
          <a:off x="0" y="0"/>
          <a:ext cx="0" cy="0"/>
          <a:chOff x="0" y="0"/>
          <a:chExt cx="0" cy="0"/>
        </a:xfrm>
      </p:grpSpPr>
      <p:pic>
        <p:nvPicPr>
          <p:cNvPr id="6" name="Afbeelding 5" descr="Afbeelding met kaart, tekst&#10;&#10;Beschrijving is gegenereerd met hoge betrouwbaarheid">
            <a:extLst>
              <a:ext uri="{FF2B5EF4-FFF2-40B4-BE49-F238E27FC236}">
                <a16:creationId xmlns:a16="http://schemas.microsoft.com/office/drawing/2014/main" id="{B606C27F-FBBE-4A28-8679-C978FA9D2903}"/>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2" name="Titel 1">
            <a:extLst>
              <a:ext uri="{FF2B5EF4-FFF2-40B4-BE49-F238E27FC236}">
                <a16:creationId xmlns:a16="http://schemas.microsoft.com/office/drawing/2014/main" id="{3FC53D4D-A85C-4BDE-9098-A991374CDE43}"/>
              </a:ext>
            </a:extLst>
          </p:cNvPr>
          <p:cNvSpPr>
            <a:spLocks noGrp="1"/>
          </p:cNvSpPr>
          <p:nvPr>
            <p:ph type="title"/>
          </p:nvPr>
        </p:nvSpPr>
        <p:spPr>
          <a:xfrm>
            <a:off x="1718967" y="245282"/>
            <a:ext cx="4593057" cy="950793"/>
          </a:xfrm>
        </p:spPr>
        <p:txBody>
          <a:bodyPr/>
          <a:lstStyle/>
          <a:p>
            <a:r>
              <a:rPr lang="nl-NL"/>
              <a:t>Klik om de stijl te bewerken</a:t>
            </a:r>
            <a:endParaRPr lang="nl-NL" dirty="0"/>
          </a:p>
        </p:txBody>
      </p:sp>
      <p:pic>
        <p:nvPicPr>
          <p:cNvPr id="8" name="Afbeelding 7">
            <a:extLst>
              <a:ext uri="{FF2B5EF4-FFF2-40B4-BE49-F238E27FC236}">
                <a16:creationId xmlns:a16="http://schemas.microsoft.com/office/drawing/2014/main" id="{BBA30711-AD19-4A60-B2B3-6BF400E9BC5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84380" y="296652"/>
            <a:ext cx="1031100" cy="824880"/>
          </a:xfrm>
          <a:prstGeom prst="rect">
            <a:avLst/>
          </a:prstGeom>
        </p:spPr>
      </p:pic>
      <p:pic>
        <p:nvPicPr>
          <p:cNvPr id="4" name="Afbeelding 3" descr="Afbeelding met fotolijstje, object&#10;&#10;Beschrijving is gegenereerd met hoge betrouwbaarheid">
            <a:extLst>
              <a:ext uri="{FF2B5EF4-FFF2-40B4-BE49-F238E27FC236}">
                <a16:creationId xmlns:a16="http://schemas.microsoft.com/office/drawing/2014/main" id="{37206D6B-D70C-4A64-A903-603E23178A2B}"/>
              </a:ext>
            </a:extLst>
          </p:cNvPr>
          <p:cNvPicPr>
            <a:picLocks noChangeAspect="1"/>
          </p:cNvPicPr>
          <p:nvPr userDrawn="1"/>
        </p:nvPicPr>
        <p:blipFill rotWithShape="1">
          <a:blip r:embed="rId4"/>
          <a:srcRect l="11448" r="6655"/>
          <a:stretch/>
        </p:blipFill>
        <p:spPr>
          <a:xfrm rot="60000">
            <a:off x="227326" y="773590"/>
            <a:ext cx="5150929" cy="4566253"/>
          </a:xfrm>
          <a:prstGeom prst="rect">
            <a:avLst/>
          </a:prstGeom>
        </p:spPr>
      </p:pic>
      <p:sp>
        <p:nvSpPr>
          <p:cNvPr id="9" name="Tijdelijke aanduiding voor afbeelding 8">
            <a:extLst>
              <a:ext uri="{FF2B5EF4-FFF2-40B4-BE49-F238E27FC236}">
                <a16:creationId xmlns:a16="http://schemas.microsoft.com/office/drawing/2014/main" id="{B6CE8F32-F586-4E12-906E-0F6C36FA30B5}"/>
              </a:ext>
            </a:extLst>
          </p:cNvPr>
          <p:cNvSpPr>
            <a:spLocks noGrp="1"/>
          </p:cNvSpPr>
          <p:nvPr>
            <p:ph type="pic" sz="quarter" idx="14" hasCustomPrompt="1"/>
          </p:nvPr>
        </p:nvSpPr>
        <p:spPr>
          <a:xfrm rot="21240000">
            <a:off x="799301" y="1748131"/>
            <a:ext cx="3927739" cy="2745033"/>
          </a:xfrm>
          <a:solidFill>
            <a:schemeClr val="tx2">
              <a:lumMod val="85000"/>
            </a:schemeClr>
          </a:solidFill>
        </p:spPr>
        <p:txBody>
          <a:bodyPr tIns="72000" anchor="t" anchorCtr="0"/>
          <a:lstStyle>
            <a:lvl1pPr marL="0" indent="0" algn="ctr">
              <a:buNone/>
              <a:defRPr sz="1200" baseline="0">
                <a:solidFill>
                  <a:schemeClr val="accent5"/>
                </a:solidFill>
              </a:defRPr>
            </a:lvl1pPr>
          </a:lstStyle>
          <a:p>
            <a:r>
              <a:rPr lang="nl-NL" dirty="0"/>
              <a:t>Klik op icoon om afbeelding in te voegen. </a:t>
            </a:r>
          </a:p>
        </p:txBody>
      </p:sp>
    </p:spTree>
    <p:extLst>
      <p:ext uri="{BB962C8B-B14F-4D97-AF65-F5344CB8AC3E}">
        <p14:creationId xmlns:p14="http://schemas.microsoft.com/office/powerpoint/2010/main" val="4161059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Titel</a:t>
            </a:r>
          </a:p>
        </p:txBody>
      </p:sp>
      <p:sp>
        <p:nvSpPr>
          <p:cNvPr id="3" name="Tijdelijke aanduiding voor inhoud 2"/>
          <p:cNvSpPr>
            <a:spLocks noGrp="1"/>
          </p:cNvSpPr>
          <p:nvPr>
            <p:ph idx="1"/>
          </p:nvPr>
        </p:nvSpPr>
        <p:spPr>
          <a:xfrm>
            <a:off x="1718966" y="1736725"/>
            <a:ext cx="10101557" cy="4619625"/>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p:cNvSpPr>
            <a:spLocks noGrp="1"/>
          </p:cNvSpPr>
          <p:nvPr>
            <p:ph type="dt" sz="half" idx="10"/>
          </p:nvPr>
        </p:nvSpPr>
        <p:spPr/>
        <p:txBody>
          <a:bodyPr/>
          <a:lstStyle/>
          <a:p>
            <a:fld id="{B29CC3B0-52CB-4DD5-A3F2-466364A32969}" type="datetimeFigureOut">
              <a:rPr lang="nl-NL" smtClean="0"/>
              <a:t>31-8-2022</a:t>
            </a:fld>
            <a:endParaRPr lang="nl-NL" dirty="0"/>
          </a:p>
        </p:txBody>
      </p:sp>
      <p:sp>
        <p:nvSpPr>
          <p:cNvPr id="5" name="Tijdelijke aanduiding voor voettekst 4"/>
          <p:cNvSpPr>
            <a:spLocks noGrp="1"/>
          </p:cNvSpPr>
          <p:nvPr>
            <p:ph type="ftr" sz="quarter" idx="11"/>
          </p:nvPr>
        </p:nvSpPr>
        <p:spPr/>
        <p:txBody>
          <a:bodyPr/>
          <a:lstStyle/>
          <a:p>
            <a:endParaRPr lang="nl-NL" dirty="0"/>
          </a:p>
        </p:txBody>
      </p:sp>
      <p:sp>
        <p:nvSpPr>
          <p:cNvPr id="6" name="Tijdelijke aanduiding voor dianummer 5"/>
          <p:cNvSpPr>
            <a:spLocks noGrp="1"/>
          </p:cNvSpPr>
          <p:nvPr>
            <p:ph type="sldNum" sz="quarter" idx="12"/>
          </p:nvPr>
        </p:nvSpPr>
        <p:spPr/>
        <p:txBody>
          <a:bodyPr/>
          <a:lstStyle/>
          <a:p>
            <a:fld id="{91E7D381-A6E2-44D3-B3D5-CCECB1289CCE}" type="slidenum">
              <a:rPr lang="nl-NL" smtClean="0"/>
              <a:t>‹nr.›</a:t>
            </a:fld>
            <a:endParaRPr lang="nl-NL" dirty="0"/>
          </a:p>
        </p:txBody>
      </p:sp>
    </p:spTree>
    <p:extLst>
      <p:ext uri="{BB962C8B-B14F-4D97-AF65-F5344CB8AC3E}">
        <p14:creationId xmlns:p14="http://schemas.microsoft.com/office/powerpoint/2010/main" val="597159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1720800" y="1735200"/>
            <a:ext cx="4896000" cy="4618800"/>
          </a:xfrm>
          <a:noFill/>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inhoud 3"/>
          <p:cNvSpPr>
            <a:spLocks noGrp="1"/>
          </p:cNvSpPr>
          <p:nvPr>
            <p:ph sz="half" idx="2"/>
          </p:nvPr>
        </p:nvSpPr>
        <p:spPr>
          <a:xfrm>
            <a:off x="6924524" y="1735200"/>
            <a:ext cx="4896000" cy="4618800"/>
          </a:xfrm>
          <a:noFill/>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datum 4"/>
          <p:cNvSpPr>
            <a:spLocks noGrp="1"/>
          </p:cNvSpPr>
          <p:nvPr>
            <p:ph type="dt" sz="half" idx="10"/>
          </p:nvPr>
        </p:nvSpPr>
        <p:spPr/>
        <p:txBody>
          <a:bodyPr/>
          <a:lstStyle/>
          <a:p>
            <a:fld id="{B29CC3B0-52CB-4DD5-A3F2-466364A32969}" type="datetimeFigureOut">
              <a:rPr lang="nl-NL" smtClean="0"/>
              <a:t>31-8-2022</a:t>
            </a:fld>
            <a:endParaRPr lang="nl-NL" dirty="0"/>
          </a:p>
        </p:txBody>
      </p:sp>
      <p:sp>
        <p:nvSpPr>
          <p:cNvPr id="6" name="Tijdelijke aanduiding voor voettekst 5"/>
          <p:cNvSpPr>
            <a:spLocks noGrp="1"/>
          </p:cNvSpPr>
          <p:nvPr>
            <p:ph type="ftr" sz="quarter" idx="11"/>
          </p:nvPr>
        </p:nvSpPr>
        <p:spPr/>
        <p:txBody>
          <a:bodyPr/>
          <a:lstStyle/>
          <a:p>
            <a:endParaRPr lang="nl-NL" dirty="0"/>
          </a:p>
        </p:txBody>
      </p:sp>
      <p:sp>
        <p:nvSpPr>
          <p:cNvPr id="7" name="Tijdelijke aanduiding voor dianummer 6"/>
          <p:cNvSpPr>
            <a:spLocks noGrp="1"/>
          </p:cNvSpPr>
          <p:nvPr>
            <p:ph type="sldNum" sz="quarter" idx="12"/>
          </p:nvPr>
        </p:nvSpPr>
        <p:spPr/>
        <p:txBody>
          <a:bodyPr/>
          <a:lstStyle/>
          <a:p>
            <a:fld id="{91E7D381-A6E2-44D3-B3D5-CCECB1289CCE}" type="slidenum">
              <a:rPr lang="nl-NL" smtClean="0"/>
              <a:t>‹nr.›</a:t>
            </a:fld>
            <a:endParaRPr lang="nl-NL" dirty="0"/>
          </a:p>
        </p:txBody>
      </p:sp>
      <p:sp>
        <p:nvSpPr>
          <p:cNvPr id="8" name="Titel 7">
            <a:extLst>
              <a:ext uri="{FF2B5EF4-FFF2-40B4-BE49-F238E27FC236}">
                <a16:creationId xmlns:a16="http://schemas.microsoft.com/office/drawing/2014/main" id="{8CBF8550-D9B2-4C8F-9085-2393B12E80BC}"/>
              </a:ext>
            </a:extLst>
          </p:cNvPr>
          <p:cNvSpPr>
            <a:spLocks noGrp="1"/>
          </p:cNvSpPr>
          <p:nvPr>
            <p:ph type="title"/>
          </p:nvPr>
        </p:nvSpPr>
        <p:spPr>
          <a:xfrm>
            <a:off x="1718967" y="245282"/>
            <a:ext cx="10101557" cy="950793"/>
          </a:xfrm>
        </p:spPr>
        <p:txBody>
          <a:bodyPr/>
          <a:lstStyle/>
          <a:p>
            <a:r>
              <a:rPr lang="nl-NL"/>
              <a:t>Klik om de stijl te bewerken</a:t>
            </a:r>
            <a:endParaRPr lang="nl-NL" dirty="0"/>
          </a:p>
        </p:txBody>
      </p:sp>
    </p:spTree>
    <p:extLst>
      <p:ext uri="{BB962C8B-B14F-4D97-AF65-F5344CB8AC3E}">
        <p14:creationId xmlns:p14="http://schemas.microsoft.com/office/powerpoint/2010/main" val="2444613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Titel</a:t>
            </a:r>
          </a:p>
        </p:txBody>
      </p:sp>
      <p:sp>
        <p:nvSpPr>
          <p:cNvPr id="3" name="Tijdelijke aanduiding voor datum 2"/>
          <p:cNvSpPr>
            <a:spLocks noGrp="1"/>
          </p:cNvSpPr>
          <p:nvPr>
            <p:ph type="dt" sz="half" idx="10"/>
          </p:nvPr>
        </p:nvSpPr>
        <p:spPr/>
        <p:txBody>
          <a:bodyPr/>
          <a:lstStyle/>
          <a:p>
            <a:fld id="{B29CC3B0-52CB-4DD5-A3F2-466364A32969}" type="datetimeFigureOut">
              <a:rPr lang="nl-NL" smtClean="0"/>
              <a:t>31-8-2022</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5" name="Tijdelijke aanduiding voor dianummer 4"/>
          <p:cNvSpPr>
            <a:spLocks noGrp="1"/>
          </p:cNvSpPr>
          <p:nvPr>
            <p:ph type="sldNum" sz="quarter" idx="12"/>
          </p:nvPr>
        </p:nvSpPr>
        <p:spPr/>
        <p:txBody>
          <a:bodyPr/>
          <a:lstStyle/>
          <a:p>
            <a:fld id="{91E7D381-A6E2-44D3-B3D5-CCECB1289CCE}" type="slidenum">
              <a:rPr lang="nl-NL" smtClean="0"/>
              <a:t>‹nr.›</a:t>
            </a:fld>
            <a:endParaRPr lang="nl-NL" dirty="0"/>
          </a:p>
        </p:txBody>
      </p:sp>
    </p:spTree>
    <p:extLst>
      <p:ext uri="{BB962C8B-B14F-4D97-AF65-F5344CB8AC3E}">
        <p14:creationId xmlns:p14="http://schemas.microsoft.com/office/powerpoint/2010/main" val="1420337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en object/tekst foto links">
    <p:spTree>
      <p:nvGrpSpPr>
        <p:cNvPr id="1" name=""/>
        <p:cNvGrpSpPr/>
        <p:nvPr/>
      </p:nvGrpSpPr>
      <p:grpSpPr>
        <a:xfrm>
          <a:off x="0" y="0"/>
          <a:ext cx="0" cy="0"/>
          <a:chOff x="0" y="0"/>
          <a:chExt cx="0" cy="0"/>
        </a:xfrm>
      </p:grpSpPr>
      <p:sp>
        <p:nvSpPr>
          <p:cNvPr id="7" name="Tijdelijke aanduiding voor afbeelding 8"/>
          <p:cNvSpPr>
            <a:spLocks noGrp="1"/>
          </p:cNvSpPr>
          <p:nvPr>
            <p:ph type="pic" sz="quarter" idx="13" hasCustomPrompt="1"/>
          </p:nvPr>
        </p:nvSpPr>
        <p:spPr>
          <a:xfrm>
            <a:off x="371474" y="1412875"/>
            <a:ext cx="4500000" cy="5148263"/>
          </a:xfrm>
        </p:spPr>
        <p:txBody>
          <a:bodyPr tIns="540000"/>
          <a:lstStyle>
            <a:lvl1pPr marL="0" marR="0" indent="0" algn="ctr" defTabSz="914400" rtl="0" eaLnBrk="1" fontAlgn="auto" latinLnBrk="0" hangingPunct="1">
              <a:lnSpc>
                <a:spcPct val="105000"/>
              </a:lnSpc>
              <a:spcBef>
                <a:spcPts val="1000"/>
              </a:spcBef>
              <a:spcAft>
                <a:spcPts val="0"/>
              </a:spcAft>
              <a:buClr>
                <a:schemeClr val="tx1"/>
              </a:buClr>
              <a:buSzTx/>
              <a:buFont typeface="Verdana" panose="020B0604030504040204" pitchFamily="34" charset="0"/>
              <a:buNone/>
              <a:tabLst/>
              <a:defRPr sz="1200" baseline="0">
                <a:solidFill>
                  <a:schemeClr val="accent5"/>
                </a:solidFill>
              </a:defRPr>
            </a:lvl1pPr>
          </a:lstStyle>
          <a:p>
            <a:r>
              <a:rPr lang="nl-NL" dirty="0"/>
              <a:t>Klik op icoon om afbeelding in te voegen. </a:t>
            </a:r>
          </a:p>
        </p:txBody>
      </p:sp>
      <p:sp>
        <p:nvSpPr>
          <p:cNvPr id="3" name="Tijdelijke aanduiding voor inhoud 2"/>
          <p:cNvSpPr>
            <a:spLocks noGrp="1"/>
          </p:cNvSpPr>
          <p:nvPr>
            <p:ph idx="1"/>
          </p:nvPr>
        </p:nvSpPr>
        <p:spPr>
          <a:xfrm>
            <a:off x="5201096" y="1736725"/>
            <a:ext cx="6619428" cy="4619625"/>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tel 3">
            <a:extLst>
              <a:ext uri="{FF2B5EF4-FFF2-40B4-BE49-F238E27FC236}">
                <a16:creationId xmlns:a16="http://schemas.microsoft.com/office/drawing/2014/main" id="{D43A5A9F-C5BE-4E0F-89A4-BBD2567D8134}"/>
              </a:ext>
            </a:extLst>
          </p:cNvPr>
          <p:cNvSpPr>
            <a:spLocks noGrp="1"/>
          </p:cNvSpPr>
          <p:nvPr>
            <p:ph type="title"/>
          </p:nvPr>
        </p:nvSpPr>
        <p:spPr/>
        <p:txBody>
          <a:bodyPr/>
          <a:lstStyle/>
          <a:p>
            <a:r>
              <a:rPr lang="nl-NL"/>
              <a:t>Klik om de stijl te bewerken</a:t>
            </a:r>
            <a:endParaRPr lang="nl-NL" dirty="0"/>
          </a:p>
        </p:txBody>
      </p:sp>
    </p:spTree>
    <p:extLst>
      <p:ext uri="{BB962C8B-B14F-4D97-AF65-F5344CB8AC3E}">
        <p14:creationId xmlns:p14="http://schemas.microsoft.com/office/powerpoint/2010/main" val="3216798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en object/tekst foto rechts">
    <p:spTree>
      <p:nvGrpSpPr>
        <p:cNvPr id="1" name=""/>
        <p:cNvGrpSpPr/>
        <p:nvPr/>
      </p:nvGrpSpPr>
      <p:grpSpPr>
        <a:xfrm>
          <a:off x="0" y="0"/>
          <a:ext cx="0" cy="0"/>
          <a:chOff x="0" y="0"/>
          <a:chExt cx="0" cy="0"/>
        </a:xfrm>
      </p:grpSpPr>
      <p:sp>
        <p:nvSpPr>
          <p:cNvPr id="7" name="Tijdelijke aanduiding voor afbeelding 8"/>
          <p:cNvSpPr>
            <a:spLocks noGrp="1"/>
          </p:cNvSpPr>
          <p:nvPr>
            <p:ph type="pic" sz="quarter" idx="13" hasCustomPrompt="1"/>
          </p:nvPr>
        </p:nvSpPr>
        <p:spPr>
          <a:xfrm>
            <a:off x="7320136" y="1412875"/>
            <a:ext cx="4500389" cy="5148263"/>
          </a:xfrm>
        </p:spPr>
        <p:txBody>
          <a:bodyPr tIns="540000"/>
          <a:lstStyle>
            <a:lvl1pPr marL="0" indent="0" algn="ctr">
              <a:buNone/>
              <a:defRPr sz="1200" baseline="0">
                <a:solidFill>
                  <a:schemeClr val="accent5"/>
                </a:solidFill>
              </a:defRPr>
            </a:lvl1pPr>
          </a:lstStyle>
          <a:p>
            <a:r>
              <a:rPr lang="nl-NL" dirty="0"/>
              <a:t>Klik op icoon om afbeelding in te voegen. </a:t>
            </a:r>
          </a:p>
        </p:txBody>
      </p:sp>
      <p:sp>
        <p:nvSpPr>
          <p:cNvPr id="3" name="Tijdelijke aanduiding voor inhoud 2"/>
          <p:cNvSpPr>
            <a:spLocks noGrp="1"/>
          </p:cNvSpPr>
          <p:nvPr>
            <p:ph idx="1"/>
          </p:nvPr>
        </p:nvSpPr>
        <p:spPr>
          <a:xfrm>
            <a:off x="1718964" y="1736725"/>
            <a:ext cx="5302371" cy="4619625"/>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tel 3">
            <a:extLst>
              <a:ext uri="{FF2B5EF4-FFF2-40B4-BE49-F238E27FC236}">
                <a16:creationId xmlns:a16="http://schemas.microsoft.com/office/drawing/2014/main" id="{6825E68F-0152-44AD-AFFB-55CFD09E16FE}"/>
              </a:ext>
            </a:extLst>
          </p:cNvPr>
          <p:cNvSpPr>
            <a:spLocks noGrp="1"/>
          </p:cNvSpPr>
          <p:nvPr>
            <p:ph type="title"/>
          </p:nvPr>
        </p:nvSpPr>
        <p:spPr/>
        <p:txBody>
          <a:bodyPr/>
          <a:lstStyle/>
          <a:p>
            <a:r>
              <a:rPr lang="nl-NL"/>
              <a:t>Klik om de stijl te bewerken</a:t>
            </a:r>
            <a:endParaRPr lang="nl-NL" dirty="0"/>
          </a:p>
        </p:txBody>
      </p:sp>
    </p:spTree>
    <p:extLst>
      <p:ext uri="{BB962C8B-B14F-4D97-AF65-F5344CB8AC3E}">
        <p14:creationId xmlns:p14="http://schemas.microsoft.com/office/powerpoint/2010/main" val="758677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to beeldvullend">
    <p:spTree>
      <p:nvGrpSpPr>
        <p:cNvPr id="1" name=""/>
        <p:cNvGrpSpPr/>
        <p:nvPr/>
      </p:nvGrpSpPr>
      <p:grpSpPr>
        <a:xfrm>
          <a:off x="0" y="0"/>
          <a:ext cx="0" cy="0"/>
          <a:chOff x="0" y="0"/>
          <a:chExt cx="0" cy="0"/>
        </a:xfrm>
      </p:grpSpPr>
      <p:sp>
        <p:nvSpPr>
          <p:cNvPr id="7" name="Tijdelijke aanduiding voor afbeelding 6">
            <a:extLst>
              <a:ext uri="{FF2B5EF4-FFF2-40B4-BE49-F238E27FC236}">
                <a16:creationId xmlns:a16="http://schemas.microsoft.com/office/drawing/2014/main" id="{CCB790CD-67D3-4803-8A88-23A3B7490049}"/>
              </a:ext>
            </a:extLst>
          </p:cNvPr>
          <p:cNvSpPr>
            <a:spLocks noGrp="1"/>
          </p:cNvSpPr>
          <p:nvPr>
            <p:ph type="pic" sz="quarter" idx="11" hasCustomPrompt="1"/>
          </p:nvPr>
        </p:nvSpPr>
        <p:spPr>
          <a:xfrm>
            <a:off x="0" y="0"/>
            <a:ext cx="12192000" cy="6858000"/>
          </a:xfrm>
          <a:custGeom>
            <a:avLst/>
            <a:gdLst>
              <a:gd name="connsiteX0" fmla="*/ 388800 w 12192000"/>
              <a:gd name="connsiteY0" fmla="*/ 298800 h 6858000"/>
              <a:gd name="connsiteX1" fmla="*/ 388800 w 12192000"/>
              <a:gd name="connsiteY1" fmla="*/ 1116000 h 6858000"/>
              <a:gd name="connsiteX2" fmla="*/ 1411200 w 12192000"/>
              <a:gd name="connsiteY2" fmla="*/ 1116000 h 6858000"/>
              <a:gd name="connsiteX3" fmla="*/ 1411200 w 12192000"/>
              <a:gd name="connsiteY3" fmla="*/ 2988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388800" y="298800"/>
                </a:moveTo>
                <a:lnTo>
                  <a:pt x="388800" y="1116000"/>
                </a:lnTo>
                <a:lnTo>
                  <a:pt x="1411200" y="1116000"/>
                </a:lnTo>
                <a:lnTo>
                  <a:pt x="1411200" y="298800"/>
                </a:lnTo>
                <a:close/>
                <a:moveTo>
                  <a:pt x="0" y="0"/>
                </a:moveTo>
                <a:lnTo>
                  <a:pt x="12192000" y="0"/>
                </a:lnTo>
                <a:lnTo>
                  <a:pt x="12192000" y="6858000"/>
                </a:lnTo>
                <a:lnTo>
                  <a:pt x="0" y="6858000"/>
                </a:lnTo>
                <a:close/>
              </a:path>
            </a:pathLst>
          </a:custGeom>
        </p:spPr>
        <p:txBody>
          <a:bodyPr wrap="square" tIns="288000">
            <a:noAutofit/>
          </a:bodyPr>
          <a:lstStyle>
            <a:lvl1pPr marL="0" indent="0" algn="ctr">
              <a:buNone/>
              <a:defRPr lang="nl-NL" sz="1400" kern="1200">
                <a:solidFill>
                  <a:schemeClr val="accent5"/>
                </a:solidFill>
                <a:latin typeface="+mn-lt"/>
                <a:ea typeface="+mn-ea"/>
                <a:cs typeface="+mn-cs"/>
              </a:defRPr>
            </a:lvl1pPr>
          </a:lstStyle>
          <a:p>
            <a:r>
              <a:rPr lang="nl-NL" dirty="0"/>
              <a:t>Klik op icoon om afbeelding in te voegen.</a:t>
            </a:r>
          </a:p>
        </p:txBody>
      </p:sp>
    </p:spTree>
    <p:extLst>
      <p:ext uri="{BB962C8B-B14F-4D97-AF65-F5344CB8AC3E}">
        <p14:creationId xmlns:p14="http://schemas.microsoft.com/office/powerpoint/2010/main" val="3415528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to beeldvullend met titel">
    <p:spTree>
      <p:nvGrpSpPr>
        <p:cNvPr id="1" name=""/>
        <p:cNvGrpSpPr/>
        <p:nvPr/>
      </p:nvGrpSpPr>
      <p:grpSpPr>
        <a:xfrm>
          <a:off x="0" y="0"/>
          <a:ext cx="0" cy="0"/>
          <a:chOff x="0" y="0"/>
          <a:chExt cx="0" cy="0"/>
        </a:xfrm>
      </p:grpSpPr>
      <p:sp>
        <p:nvSpPr>
          <p:cNvPr id="7" name="Tijdelijke aanduiding voor afbeelding 6">
            <a:extLst>
              <a:ext uri="{FF2B5EF4-FFF2-40B4-BE49-F238E27FC236}">
                <a16:creationId xmlns:a16="http://schemas.microsoft.com/office/drawing/2014/main" id="{CCB790CD-67D3-4803-8A88-23A3B7490049}"/>
              </a:ext>
            </a:extLst>
          </p:cNvPr>
          <p:cNvSpPr>
            <a:spLocks noGrp="1"/>
          </p:cNvSpPr>
          <p:nvPr>
            <p:ph type="pic" sz="quarter" idx="11" hasCustomPrompt="1"/>
          </p:nvPr>
        </p:nvSpPr>
        <p:spPr>
          <a:xfrm>
            <a:off x="0" y="0"/>
            <a:ext cx="12192000" cy="6858000"/>
          </a:xfrm>
          <a:custGeom>
            <a:avLst/>
            <a:gdLst>
              <a:gd name="connsiteX0" fmla="*/ 388800 w 12192000"/>
              <a:gd name="connsiteY0" fmla="*/ 298800 h 6858000"/>
              <a:gd name="connsiteX1" fmla="*/ 388800 w 12192000"/>
              <a:gd name="connsiteY1" fmla="*/ 1116000 h 6858000"/>
              <a:gd name="connsiteX2" fmla="*/ 1411200 w 12192000"/>
              <a:gd name="connsiteY2" fmla="*/ 1116000 h 6858000"/>
              <a:gd name="connsiteX3" fmla="*/ 1411200 w 12192000"/>
              <a:gd name="connsiteY3" fmla="*/ 2988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388800" y="298800"/>
                </a:moveTo>
                <a:lnTo>
                  <a:pt x="388800" y="1116000"/>
                </a:lnTo>
                <a:lnTo>
                  <a:pt x="1411200" y="1116000"/>
                </a:lnTo>
                <a:lnTo>
                  <a:pt x="1411200" y="298800"/>
                </a:lnTo>
                <a:close/>
                <a:moveTo>
                  <a:pt x="0" y="0"/>
                </a:moveTo>
                <a:lnTo>
                  <a:pt x="12192000" y="0"/>
                </a:lnTo>
                <a:lnTo>
                  <a:pt x="12192000" y="6858000"/>
                </a:lnTo>
                <a:lnTo>
                  <a:pt x="0" y="6858000"/>
                </a:lnTo>
                <a:close/>
              </a:path>
            </a:pathLst>
          </a:custGeom>
        </p:spPr>
        <p:txBody>
          <a:bodyPr wrap="square" tIns="288000">
            <a:noAutofit/>
          </a:bodyPr>
          <a:lstStyle>
            <a:lvl1pPr marL="0" indent="0" algn="ctr">
              <a:buNone/>
              <a:defRPr lang="nl-NL" sz="1400" kern="1200">
                <a:solidFill>
                  <a:schemeClr val="accent5"/>
                </a:solidFill>
                <a:latin typeface="+mn-lt"/>
                <a:ea typeface="+mn-ea"/>
                <a:cs typeface="+mn-cs"/>
              </a:defRPr>
            </a:lvl1pPr>
          </a:lstStyle>
          <a:p>
            <a:r>
              <a:rPr lang="nl-NL" dirty="0"/>
              <a:t>Klik op icoon om afbeelding in te voegen.</a:t>
            </a:r>
          </a:p>
        </p:txBody>
      </p:sp>
      <p:sp>
        <p:nvSpPr>
          <p:cNvPr id="2" name="Titel 1">
            <a:extLst>
              <a:ext uri="{FF2B5EF4-FFF2-40B4-BE49-F238E27FC236}">
                <a16:creationId xmlns:a16="http://schemas.microsoft.com/office/drawing/2014/main" id="{3FC53D4D-A85C-4BDE-9098-A991374CDE43}"/>
              </a:ext>
            </a:extLst>
          </p:cNvPr>
          <p:cNvSpPr>
            <a:spLocks noGrp="1"/>
          </p:cNvSpPr>
          <p:nvPr>
            <p:ph type="title"/>
          </p:nvPr>
        </p:nvSpPr>
        <p:spPr/>
        <p:txBody>
          <a:bodyPr/>
          <a:lstStyle/>
          <a:p>
            <a:r>
              <a:rPr lang="nl-NL"/>
              <a:t>Klik om de stijl te bewerken</a:t>
            </a:r>
            <a:endParaRPr lang="nl-NL" dirty="0"/>
          </a:p>
        </p:txBody>
      </p:sp>
    </p:spTree>
    <p:extLst>
      <p:ext uri="{BB962C8B-B14F-4D97-AF65-F5344CB8AC3E}">
        <p14:creationId xmlns:p14="http://schemas.microsoft.com/office/powerpoint/2010/main" val="162820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to beeldvullend met titel en tekstvak links">
    <p:spTree>
      <p:nvGrpSpPr>
        <p:cNvPr id="1" name=""/>
        <p:cNvGrpSpPr/>
        <p:nvPr/>
      </p:nvGrpSpPr>
      <p:grpSpPr>
        <a:xfrm>
          <a:off x="0" y="0"/>
          <a:ext cx="0" cy="0"/>
          <a:chOff x="0" y="0"/>
          <a:chExt cx="0" cy="0"/>
        </a:xfrm>
      </p:grpSpPr>
      <p:sp>
        <p:nvSpPr>
          <p:cNvPr id="7" name="Tijdelijke aanduiding voor afbeelding 6">
            <a:extLst>
              <a:ext uri="{FF2B5EF4-FFF2-40B4-BE49-F238E27FC236}">
                <a16:creationId xmlns:a16="http://schemas.microsoft.com/office/drawing/2014/main" id="{A4E35EAC-B2B1-4BB5-850A-B305F9EADB93}"/>
              </a:ext>
            </a:extLst>
          </p:cNvPr>
          <p:cNvSpPr>
            <a:spLocks noGrp="1"/>
          </p:cNvSpPr>
          <p:nvPr>
            <p:ph type="pic" sz="quarter" idx="11" hasCustomPrompt="1"/>
          </p:nvPr>
        </p:nvSpPr>
        <p:spPr>
          <a:xfrm>
            <a:off x="0" y="0"/>
            <a:ext cx="12192000" cy="6858000"/>
          </a:xfrm>
          <a:custGeom>
            <a:avLst/>
            <a:gdLst>
              <a:gd name="connsiteX0" fmla="*/ 388800 w 12192000"/>
              <a:gd name="connsiteY0" fmla="*/ 298800 h 6858000"/>
              <a:gd name="connsiteX1" fmla="*/ 388800 w 12192000"/>
              <a:gd name="connsiteY1" fmla="*/ 1116000 h 6858000"/>
              <a:gd name="connsiteX2" fmla="*/ 1411200 w 12192000"/>
              <a:gd name="connsiteY2" fmla="*/ 1116000 h 6858000"/>
              <a:gd name="connsiteX3" fmla="*/ 1411200 w 12192000"/>
              <a:gd name="connsiteY3" fmla="*/ 2988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388800" y="298800"/>
                </a:moveTo>
                <a:lnTo>
                  <a:pt x="388800" y="1116000"/>
                </a:lnTo>
                <a:lnTo>
                  <a:pt x="1411200" y="1116000"/>
                </a:lnTo>
                <a:lnTo>
                  <a:pt x="1411200" y="298800"/>
                </a:lnTo>
                <a:close/>
                <a:moveTo>
                  <a:pt x="0" y="0"/>
                </a:moveTo>
                <a:lnTo>
                  <a:pt x="12192000" y="0"/>
                </a:lnTo>
                <a:lnTo>
                  <a:pt x="12192000" y="6858000"/>
                </a:lnTo>
                <a:lnTo>
                  <a:pt x="0" y="6858000"/>
                </a:lnTo>
                <a:close/>
              </a:path>
            </a:pathLst>
          </a:custGeom>
        </p:spPr>
        <p:txBody>
          <a:bodyPr wrap="square" tIns="288000">
            <a:noAutofit/>
          </a:bodyPr>
          <a:lstStyle>
            <a:lvl1pPr marL="0" indent="0" algn="ctr">
              <a:buNone/>
              <a:defRPr lang="nl-NL" sz="1400" kern="1200">
                <a:solidFill>
                  <a:schemeClr val="accent5"/>
                </a:solidFill>
                <a:latin typeface="+mn-lt"/>
                <a:ea typeface="+mn-ea"/>
                <a:cs typeface="+mn-cs"/>
              </a:defRPr>
            </a:lvl1pPr>
          </a:lstStyle>
          <a:p>
            <a:r>
              <a:rPr lang="nl-NL" dirty="0"/>
              <a:t>Klik op icoon om afbeelding in te voegen.</a:t>
            </a:r>
          </a:p>
        </p:txBody>
      </p:sp>
      <p:sp>
        <p:nvSpPr>
          <p:cNvPr id="3" name="Tijdelijke aanduiding voor tekst 2">
            <a:extLst>
              <a:ext uri="{FF2B5EF4-FFF2-40B4-BE49-F238E27FC236}">
                <a16:creationId xmlns:a16="http://schemas.microsoft.com/office/drawing/2014/main" id="{2D937C43-4866-4B6B-BB2E-0EEA59C81E5E}"/>
              </a:ext>
            </a:extLst>
          </p:cNvPr>
          <p:cNvSpPr>
            <a:spLocks noGrp="1"/>
          </p:cNvSpPr>
          <p:nvPr>
            <p:ph type="body" sz="quarter" idx="14"/>
          </p:nvPr>
        </p:nvSpPr>
        <p:spPr>
          <a:xfrm>
            <a:off x="381748" y="3787201"/>
            <a:ext cx="4310095" cy="2773938"/>
          </a:xfrm>
          <a:solidFill>
            <a:schemeClr val="bg1"/>
          </a:solidFill>
        </p:spPr>
        <p:txBody>
          <a:bodyPr lIns="360000" tIns="360000" rIns="360000" bIns="360000" anchor="b" anchorCtr="0">
            <a:spAutoFit/>
          </a:bodyPr>
          <a:lstStyle>
            <a:lvl1pPr marL="0" indent="0">
              <a:spcBef>
                <a:spcPts val="0"/>
              </a:spcBef>
              <a:buNone/>
              <a:defRPr/>
            </a:lvl1pPr>
            <a:lvl2pPr marL="263525" indent="0">
              <a:buNone/>
              <a:defRPr/>
            </a:lvl2pPr>
            <a:lvl3pPr marL="536575" indent="0">
              <a:buNone/>
              <a:defRPr/>
            </a:lvl3pPr>
            <a:lvl4pPr marL="806450" indent="0">
              <a:buNone/>
              <a:defRPr/>
            </a:lvl4pPr>
            <a:lvl5pPr marL="1085850" indent="0">
              <a:buNone/>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a:extLst>
              <a:ext uri="{FF2B5EF4-FFF2-40B4-BE49-F238E27FC236}">
                <a16:creationId xmlns:a16="http://schemas.microsoft.com/office/drawing/2014/main" id="{6372E329-1FA1-43F8-81C1-10961D984DFF}"/>
              </a:ext>
            </a:extLst>
          </p:cNvPr>
          <p:cNvSpPr>
            <a:spLocks noGrp="1"/>
          </p:cNvSpPr>
          <p:nvPr>
            <p:ph type="title"/>
          </p:nvPr>
        </p:nvSpPr>
        <p:spPr/>
        <p:txBody>
          <a:bodyPr/>
          <a:lstStyle/>
          <a:p>
            <a:r>
              <a:rPr lang="nl-NL"/>
              <a:t>Klik om de stijl te bewerken</a:t>
            </a:r>
            <a:endParaRPr lang="nl-NL" dirty="0"/>
          </a:p>
        </p:txBody>
      </p:sp>
    </p:spTree>
    <p:extLst>
      <p:ext uri="{BB962C8B-B14F-4D97-AF65-F5344CB8AC3E}">
        <p14:creationId xmlns:p14="http://schemas.microsoft.com/office/powerpoint/2010/main" val="3293238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1718967" y="245282"/>
            <a:ext cx="10101557" cy="950793"/>
          </a:xfrm>
          <a:prstGeom prst="rect">
            <a:avLst/>
          </a:prstGeom>
        </p:spPr>
        <p:txBody>
          <a:bodyPr vert="horz" lIns="0" tIns="0" rIns="0" bIns="0" rtlCol="0" anchor="b" anchorCtr="0">
            <a:noAutofit/>
          </a:bodyPr>
          <a:lstStyle/>
          <a:p>
            <a:r>
              <a:rPr lang="nl-NL" dirty="0"/>
              <a:t>Klik om de stijl te bewerken</a:t>
            </a:r>
          </a:p>
        </p:txBody>
      </p:sp>
      <p:sp>
        <p:nvSpPr>
          <p:cNvPr id="3" name="Tijdelijke aanduiding voor tekst 2"/>
          <p:cNvSpPr>
            <a:spLocks noGrp="1"/>
          </p:cNvSpPr>
          <p:nvPr>
            <p:ph type="body" idx="1"/>
          </p:nvPr>
        </p:nvSpPr>
        <p:spPr>
          <a:xfrm>
            <a:off x="1718967" y="1736812"/>
            <a:ext cx="10101557" cy="4619538"/>
          </a:xfrm>
          <a:prstGeom prst="rect">
            <a:avLst/>
          </a:prstGeom>
        </p:spPr>
        <p:txBody>
          <a:bodyPr vert="horz" lIns="0" tIns="45720" rIns="91440" bIns="45720" rtlCol="0">
            <a:no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2"/>
          </p:nvPr>
        </p:nvSpPr>
        <p:spPr>
          <a:xfrm>
            <a:off x="381638" y="6453336"/>
            <a:ext cx="2743200" cy="268139"/>
          </a:xfrm>
          <a:prstGeom prst="rect">
            <a:avLst/>
          </a:prstGeom>
        </p:spPr>
        <p:txBody>
          <a:bodyPr vert="horz" lIns="0" tIns="45720" rIns="0" bIns="45720" rtlCol="0" anchor="ctr"/>
          <a:lstStyle>
            <a:lvl1pPr algn="l">
              <a:defRPr sz="1050">
                <a:solidFill>
                  <a:schemeClr val="tx1"/>
                </a:solidFill>
              </a:defRPr>
            </a:lvl1pPr>
          </a:lstStyle>
          <a:p>
            <a:fld id="{B29CC3B0-52CB-4DD5-A3F2-466364A32969}" type="datetimeFigureOut">
              <a:rPr lang="nl-NL" smtClean="0"/>
              <a:pPr/>
              <a:t>31-8-2022</a:t>
            </a:fld>
            <a:endParaRPr lang="nl-NL" dirty="0"/>
          </a:p>
        </p:txBody>
      </p:sp>
      <p:sp>
        <p:nvSpPr>
          <p:cNvPr id="5" name="Tijdelijke aanduiding voor voettekst 4"/>
          <p:cNvSpPr>
            <a:spLocks noGrp="1"/>
          </p:cNvSpPr>
          <p:nvPr>
            <p:ph type="ftr" sz="quarter" idx="3"/>
          </p:nvPr>
        </p:nvSpPr>
        <p:spPr>
          <a:xfrm>
            <a:off x="4038600" y="6453336"/>
            <a:ext cx="4114800" cy="268139"/>
          </a:xfrm>
          <a:prstGeom prst="rect">
            <a:avLst/>
          </a:prstGeom>
        </p:spPr>
        <p:txBody>
          <a:bodyPr vert="horz" lIns="0" tIns="45720" rIns="0" bIns="45720" rtlCol="0" anchor="ctr"/>
          <a:lstStyle>
            <a:lvl1pPr algn="ctr">
              <a:defRPr sz="1050">
                <a:solidFill>
                  <a:schemeClr val="tx1"/>
                </a:solidFill>
              </a:defRPr>
            </a:lvl1pPr>
          </a:lstStyle>
          <a:p>
            <a:endParaRPr lang="nl-NL" dirty="0"/>
          </a:p>
        </p:txBody>
      </p:sp>
      <p:sp>
        <p:nvSpPr>
          <p:cNvPr id="6" name="Tijdelijke aanduiding voor dianummer 5"/>
          <p:cNvSpPr>
            <a:spLocks noGrp="1"/>
          </p:cNvSpPr>
          <p:nvPr>
            <p:ph type="sldNum" sz="quarter" idx="4"/>
          </p:nvPr>
        </p:nvSpPr>
        <p:spPr>
          <a:xfrm>
            <a:off x="9077436" y="6453336"/>
            <a:ext cx="2743200" cy="268139"/>
          </a:xfrm>
          <a:prstGeom prst="rect">
            <a:avLst/>
          </a:prstGeom>
        </p:spPr>
        <p:txBody>
          <a:bodyPr vert="horz" lIns="0" tIns="45720" rIns="0" bIns="45720" rtlCol="0" anchor="ctr"/>
          <a:lstStyle>
            <a:lvl1pPr algn="r">
              <a:defRPr sz="1050">
                <a:solidFill>
                  <a:schemeClr val="tx1"/>
                </a:solidFill>
              </a:defRPr>
            </a:lvl1pPr>
          </a:lstStyle>
          <a:p>
            <a:fld id="{91E7D381-A6E2-44D3-B3D5-CCECB1289CCE}" type="slidenum">
              <a:rPr lang="nl-NL" smtClean="0"/>
              <a:pPr/>
              <a:t>‹nr.›</a:t>
            </a:fld>
            <a:endParaRPr lang="nl-NL" dirty="0"/>
          </a:p>
        </p:txBody>
      </p:sp>
      <p:pic>
        <p:nvPicPr>
          <p:cNvPr id="8" name="Afbeelding 7"/>
          <p:cNvPicPr>
            <a:picLocks noChangeAspect="1"/>
          </p:cNvPicPr>
          <p:nvPr userDrawn="1"/>
        </p:nvPicPr>
        <p:blipFill>
          <a:blip r:embed="rId17" cstate="print">
            <a:extLst>
              <a:ext uri="{28A0092B-C50C-407E-A947-70E740481C1C}">
                <a14:useLocalDpi xmlns:a14="http://schemas.microsoft.com/office/drawing/2010/main"/>
              </a:ext>
            </a:extLst>
          </a:blip>
          <a:stretch>
            <a:fillRect/>
          </a:stretch>
        </p:blipFill>
        <p:spPr>
          <a:xfrm>
            <a:off x="384380" y="296652"/>
            <a:ext cx="1031100" cy="824880"/>
          </a:xfrm>
          <a:prstGeom prst="rect">
            <a:avLst/>
          </a:prstGeom>
        </p:spPr>
      </p:pic>
    </p:spTree>
    <p:extLst>
      <p:ext uri="{BB962C8B-B14F-4D97-AF65-F5344CB8AC3E}">
        <p14:creationId xmlns:p14="http://schemas.microsoft.com/office/powerpoint/2010/main" val="35422655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69" r:id="rId5"/>
    <p:sldLayoutId id="2147483670" r:id="rId6"/>
    <p:sldLayoutId id="2147483656" r:id="rId7"/>
    <p:sldLayoutId id="2147483675" r:id="rId8"/>
    <p:sldLayoutId id="2147483671" r:id="rId9"/>
    <p:sldLayoutId id="2147483672" r:id="rId10"/>
    <p:sldLayoutId id="2147483658" r:id="rId11"/>
    <p:sldLayoutId id="2147483673" r:id="rId12"/>
    <p:sldLayoutId id="2147483674" r:id="rId13"/>
    <p:sldLayoutId id="2147483683" r:id="rId14"/>
    <p:sldLayoutId id="2147483684"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66700" indent="-266700" algn="l" defTabSz="914400" rtl="0" eaLnBrk="1" latinLnBrk="0" hangingPunct="1">
        <a:lnSpc>
          <a:spcPct val="105000"/>
        </a:lnSpc>
        <a:spcBef>
          <a:spcPts val="1000"/>
        </a:spcBef>
        <a:buClr>
          <a:schemeClr val="tx1"/>
        </a:buClr>
        <a:buFont typeface="Verdana" panose="020B0604030504040204" pitchFamily="34" charset="0"/>
        <a:buChar char="●"/>
        <a:defRPr sz="2200" kern="1200">
          <a:solidFill>
            <a:schemeClr val="tx1"/>
          </a:solidFill>
          <a:latin typeface="+mn-lt"/>
          <a:ea typeface="+mn-ea"/>
          <a:cs typeface="+mn-cs"/>
        </a:defRPr>
      </a:lvl1pPr>
      <a:lvl2pPr marL="534988" indent="-271463" algn="l" defTabSz="914400" rtl="0" eaLnBrk="1" latinLnBrk="0" hangingPunct="1">
        <a:lnSpc>
          <a:spcPct val="105000"/>
        </a:lnSpc>
        <a:spcBef>
          <a:spcPts val="500"/>
        </a:spcBef>
        <a:buClr>
          <a:schemeClr val="tx1"/>
        </a:buClr>
        <a:buFont typeface="Verdana" panose="020B0604030504040204" pitchFamily="34" charset="0"/>
        <a:buChar char="●"/>
        <a:defRPr sz="2000" kern="1200">
          <a:solidFill>
            <a:schemeClr val="tx1"/>
          </a:solidFill>
          <a:latin typeface="+mn-lt"/>
          <a:ea typeface="+mn-ea"/>
          <a:cs typeface="+mn-cs"/>
        </a:defRPr>
      </a:lvl2pPr>
      <a:lvl3pPr marL="801688" indent="-265113" algn="l" defTabSz="914400" rtl="0" eaLnBrk="1" latinLnBrk="0" hangingPunct="1">
        <a:lnSpc>
          <a:spcPct val="105000"/>
        </a:lnSpc>
        <a:spcBef>
          <a:spcPts val="500"/>
        </a:spcBef>
        <a:buClr>
          <a:schemeClr val="tx1"/>
        </a:buClr>
        <a:buFont typeface="Verdana" panose="020B0604030504040204" pitchFamily="34" charset="0"/>
        <a:buChar char="●"/>
        <a:defRPr sz="1800" kern="1200">
          <a:solidFill>
            <a:schemeClr val="tx1"/>
          </a:solidFill>
          <a:latin typeface="+mn-lt"/>
          <a:ea typeface="+mn-ea"/>
          <a:cs typeface="+mn-cs"/>
        </a:defRPr>
      </a:lvl3pPr>
      <a:lvl4pPr marL="1077913" indent="-271463" algn="l" defTabSz="914400" rtl="0" eaLnBrk="1" latinLnBrk="0" hangingPunct="1">
        <a:lnSpc>
          <a:spcPct val="105000"/>
        </a:lnSpc>
        <a:spcBef>
          <a:spcPts val="500"/>
        </a:spcBef>
        <a:buClr>
          <a:schemeClr val="tx1"/>
        </a:buClr>
        <a:buFont typeface="Verdana" panose="020B0604030504040204" pitchFamily="34" charset="0"/>
        <a:buChar char="●"/>
        <a:tabLst/>
        <a:defRPr sz="1600" kern="1200">
          <a:solidFill>
            <a:schemeClr val="tx1"/>
          </a:solidFill>
          <a:latin typeface="+mn-lt"/>
          <a:ea typeface="+mn-ea"/>
          <a:cs typeface="+mn-cs"/>
        </a:defRPr>
      </a:lvl4pPr>
      <a:lvl5pPr marL="1346200" indent="-260350" algn="l" defTabSz="914400" rtl="0" eaLnBrk="1" latinLnBrk="0" hangingPunct="1">
        <a:lnSpc>
          <a:spcPct val="105000"/>
        </a:lnSpc>
        <a:spcBef>
          <a:spcPts val="500"/>
        </a:spcBef>
        <a:buClr>
          <a:schemeClr val="tx1"/>
        </a:buClr>
        <a:buFont typeface="Verdana" panose="020B060403050404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892" userDrawn="1">
          <p15:clr>
            <a:srgbClr val="F26B43"/>
          </p15:clr>
        </p15:guide>
        <p15:guide id="2" orient="horz" pos="890" userDrawn="1">
          <p15:clr>
            <a:srgbClr val="F26B43"/>
          </p15:clr>
        </p15:guide>
        <p15:guide id="3" orient="horz" pos="709" userDrawn="1">
          <p15:clr>
            <a:srgbClr val="F26B43"/>
          </p15:clr>
        </p15:guide>
        <p15:guide id="4" pos="3840" userDrawn="1">
          <p15:clr>
            <a:srgbClr val="F26B43"/>
          </p15:clr>
        </p15:guide>
        <p15:guide id="5" pos="6856" userDrawn="1">
          <p15:clr>
            <a:srgbClr val="F26B43"/>
          </p15:clr>
        </p15:guide>
        <p15:guide id="6" orient="horz" pos="187" userDrawn="1">
          <p15:clr>
            <a:srgbClr val="F26B43"/>
          </p15:clr>
        </p15:guide>
        <p15:guide id="7" orient="horz" pos="4133" userDrawn="1">
          <p15:clr>
            <a:srgbClr val="F26B43"/>
          </p15:clr>
        </p15:guide>
        <p15:guide id="8" pos="234" userDrawn="1">
          <p15:clr>
            <a:srgbClr val="F26B43"/>
          </p15:clr>
        </p15:guide>
        <p15:guide id="9" pos="7446" userDrawn="1">
          <p15:clr>
            <a:srgbClr val="F26B43"/>
          </p15:clr>
        </p15:guide>
        <p15:guide id="10" pos="1073" userDrawn="1">
          <p15:clr>
            <a:srgbClr val="F26B43"/>
          </p15:clr>
        </p15:guide>
        <p15:guide id="11" orient="horz" pos="109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13" Type="http://schemas.openxmlformats.org/officeDocument/2006/relationships/image" Target="../media/image28.jpeg"/><Relationship Id="rId18" Type="http://schemas.openxmlformats.org/officeDocument/2006/relationships/image" Target="../media/image33.jpeg"/><Relationship Id="rId26" Type="http://schemas.openxmlformats.org/officeDocument/2006/relationships/image" Target="../media/image41.jpeg"/><Relationship Id="rId39" Type="http://schemas.openxmlformats.org/officeDocument/2006/relationships/image" Target="../media/image54.jpeg"/><Relationship Id="rId21" Type="http://schemas.openxmlformats.org/officeDocument/2006/relationships/image" Target="../media/image36.jpeg"/><Relationship Id="rId34" Type="http://schemas.openxmlformats.org/officeDocument/2006/relationships/image" Target="../media/image49.jpeg"/><Relationship Id="rId42" Type="http://schemas.openxmlformats.org/officeDocument/2006/relationships/image" Target="../media/image57.jpeg"/><Relationship Id="rId47" Type="http://schemas.openxmlformats.org/officeDocument/2006/relationships/image" Target="../media/image62.jpeg"/><Relationship Id="rId50" Type="http://schemas.openxmlformats.org/officeDocument/2006/relationships/image" Target="../media/image65.jpeg"/><Relationship Id="rId7" Type="http://schemas.openxmlformats.org/officeDocument/2006/relationships/image" Target="../media/image22.jpeg"/><Relationship Id="rId2" Type="http://schemas.openxmlformats.org/officeDocument/2006/relationships/notesSlide" Target="../notesSlides/notesSlide12.xml"/><Relationship Id="rId16" Type="http://schemas.openxmlformats.org/officeDocument/2006/relationships/image" Target="../media/image31.jpeg"/><Relationship Id="rId29" Type="http://schemas.openxmlformats.org/officeDocument/2006/relationships/image" Target="../media/image44.jpeg"/><Relationship Id="rId11" Type="http://schemas.openxmlformats.org/officeDocument/2006/relationships/image" Target="../media/image26.jpeg"/><Relationship Id="rId24" Type="http://schemas.openxmlformats.org/officeDocument/2006/relationships/image" Target="../media/image39.jpeg"/><Relationship Id="rId32" Type="http://schemas.openxmlformats.org/officeDocument/2006/relationships/image" Target="../media/image47.jpeg"/><Relationship Id="rId37" Type="http://schemas.openxmlformats.org/officeDocument/2006/relationships/image" Target="../media/image52.jpeg"/><Relationship Id="rId40" Type="http://schemas.openxmlformats.org/officeDocument/2006/relationships/image" Target="../media/image55.jpeg"/><Relationship Id="rId45" Type="http://schemas.openxmlformats.org/officeDocument/2006/relationships/image" Target="../media/image60.jpeg"/><Relationship Id="rId5" Type="http://schemas.openxmlformats.org/officeDocument/2006/relationships/image" Target="../media/image20.jpeg"/><Relationship Id="rId15" Type="http://schemas.openxmlformats.org/officeDocument/2006/relationships/image" Target="../media/image30.jpeg"/><Relationship Id="rId23" Type="http://schemas.openxmlformats.org/officeDocument/2006/relationships/image" Target="../media/image38.jpeg"/><Relationship Id="rId28" Type="http://schemas.openxmlformats.org/officeDocument/2006/relationships/image" Target="../media/image43.jpeg"/><Relationship Id="rId36" Type="http://schemas.openxmlformats.org/officeDocument/2006/relationships/image" Target="../media/image51.jpeg"/><Relationship Id="rId49" Type="http://schemas.openxmlformats.org/officeDocument/2006/relationships/image" Target="../media/image64.jpeg"/><Relationship Id="rId10" Type="http://schemas.openxmlformats.org/officeDocument/2006/relationships/image" Target="../media/image25.jpeg"/><Relationship Id="rId19" Type="http://schemas.openxmlformats.org/officeDocument/2006/relationships/image" Target="../media/image34.jpeg"/><Relationship Id="rId31" Type="http://schemas.openxmlformats.org/officeDocument/2006/relationships/image" Target="../media/image46.jpeg"/><Relationship Id="rId44" Type="http://schemas.openxmlformats.org/officeDocument/2006/relationships/image" Target="../media/image59.jpeg"/><Relationship Id="rId4" Type="http://schemas.openxmlformats.org/officeDocument/2006/relationships/image" Target="../media/image19.jpeg"/><Relationship Id="rId9" Type="http://schemas.openxmlformats.org/officeDocument/2006/relationships/image" Target="../media/image24.jpeg"/><Relationship Id="rId14" Type="http://schemas.openxmlformats.org/officeDocument/2006/relationships/image" Target="../media/image29.jpeg"/><Relationship Id="rId22" Type="http://schemas.openxmlformats.org/officeDocument/2006/relationships/image" Target="../media/image37.jpeg"/><Relationship Id="rId27" Type="http://schemas.openxmlformats.org/officeDocument/2006/relationships/image" Target="../media/image42.jpeg"/><Relationship Id="rId30" Type="http://schemas.openxmlformats.org/officeDocument/2006/relationships/image" Target="../media/image45.jpeg"/><Relationship Id="rId35" Type="http://schemas.openxmlformats.org/officeDocument/2006/relationships/image" Target="../media/image50.jpeg"/><Relationship Id="rId43" Type="http://schemas.openxmlformats.org/officeDocument/2006/relationships/image" Target="../media/image58.jpeg"/><Relationship Id="rId48" Type="http://schemas.openxmlformats.org/officeDocument/2006/relationships/image" Target="../media/image63.jpeg"/><Relationship Id="rId8" Type="http://schemas.openxmlformats.org/officeDocument/2006/relationships/image" Target="../media/image23.jpeg"/><Relationship Id="rId3" Type="http://schemas.openxmlformats.org/officeDocument/2006/relationships/image" Target="../media/image18.jpeg"/><Relationship Id="rId12" Type="http://schemas.openxmlformats.org/officeDocument/2006/relationships/image" Target="../media/image27.jpeg"/><Relationship Id="rId17" Type="http://schemas.openxmlformats.org/officeDocument/2006/relationships/image" Target="../media/image32.jpeg"/><Relationship Id="rId25" Type="http://schemas.openxmlformats.org/officeDocument/2006/relationships/image" Target="../media/image40.jpeg"/><Relationship Id="rId33" Type="http://schemas.openxmlformats.org/officeDocument/2006/relationships/image" Target="../media/image48.jpeg"/><Relationship Id="rId38" Type="http://schemas.openxmlformats.org/officeDocument/2006/relationships/image" Target="../media/image53.jpeg"/><Relationship Id="rId46" Type="http://schemas.openxmlformats.org/officeDocument/2006/relationships/image" Target="../media/image61.jpeg"/><Relationship Id="rId20" Type="http://schemas.openxmlformats.org/officeDocument/2006/relationships/image" Target="../media/image35.jpeg"/><Relationship Id="rId41" Type="http://schemas.openxmlformats.org/officeDocument/2006/relationships/image" Target="../media/image56.jpeg"/><Relationship Id="rId1" Type="http://schemas.openxmlformats.org/officeDocument/2006/relationships/slideLayout" Target="../slideLayouts/slideLayout14.xml"/><Relationship Id="rId6"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Tijdelijke aanduiding voor afbeelding 11"/>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p:pic>
      <p:sp>
        <p:nvSpPr>
          <p:cNvPr id="3" name="Titel 2"/>
          <p:cNvSpPr>
            <a:spLocks noGrp="1"/>
          </p:cNvSpPr>
          <p:nvPr>
            <p:ph type="ctrTitle"/>
          </p:nvPr>
        </p:nvSpPr>
        <p:spPr>
          <a:xfrm>
            <a:off x="987500" y="2880233"/>
            <a:ext cx="10477500" cy="1584000"/>
          </a:xfrm>
        </p:spPr>
        <p:txBody>
          <a:bodyPr/>
          <a:lstStyle/>
          <a:p>
            <a:r>
              <a:rPr lang="nl-NL" dirty="0">
                <a:effectLst>
                  <a:outerShdw blurRad="38100" dist="38100" dir="2700000" algn="tl">
                    <a:srgbClr val="000000">
                      <a:alpha val="43137"/>
                    </a:srgbClr>
                  </a:outerShdw>
                </a:effectLst>
              </a:rPr>
              <a:t>Programma</a:t>
            </a:r>
            <a:br>
              <a:rPr lang="nl-NL" dirty="0">
                <a:effectLst>
                  <a:outerShdw blurRad="38100" dist="38100" dir="2700000" algn="tl">
                    <a:srgbClr val="000000">
                      <a:alpha val="43137"/>
                    </a:srgbClr>
                  </a:outerShdw>
                </a:effectLst>
              </a:rPr>
            </a:br>
            <a:r>
              <a:rPr lang="nl-NL" dirty="0">
                <a:effectLst>
                  <a:outerShdw blurRad="38100" dist="38100" dir="2700000" algn="tl">
                    <a:srgbClr val="000000">
                      <a:alpha val="43137"/>
                    </a:srgbClr>
                  </a:outerShdw>
                </a:effectLst>
              </a:rPr>
              <a:t>Natuurinclusieve landbouw</a:t>
            </a:r>
          </a:p>
        </p:txBody>
      </p:sp>
      <p:sp>
        <p:nvSpPr>
          <p:cNvPr id="4" name="Ondertitel 3"/>
          <p:cNvSpPr>
            <a:spLocks noGrp="1"/>
          </p:cNvSpPr>
          <p:nvPr>
            <p:ph type="subTitle" idx="1"/>
          </p:nvPr>
        </p:nvSpPr>
        <p:spPr>
          <a:xfrm>
            <a:off x="859027" y="5085007"/>
            <a:ext cx="10477500" cy="360219"/>
          </a:xfrm>
        </p:spPr>
        <p:txBody>
          <a:bodyPr>
            <a:noAutofit/>
          </a:bodyPr>
          <a:lstStyle/>
          <a:p>
            <a:r>
              <a:rPr lang="nl-NL" sz="2200" dirty="0">
                <a:effectLst>
                  <a:outerShdw blurRad="38100" dist="38100" dir="2700000" algn="tl">
                    <a:srgbClr val="000000">
                      <a:alpha val="43137"/>
                    </a:srgbClr>
                  </a:outerShdw>
                </a:effectLst>
              </a:rPr>
              <a:t>Theo Bakker, coördinerend adviseur </a:t>
            </a:r>
          </a:p>
          <a:p>
            <a:r>
              <a:rPr lang="nl-NL" sz="2200" dirty="0">
                <a:effectLst>
                  <a:outerShdw blurRad="38100" dist="38100" dir="2700000" algn="tl">
                    <a:srgbClr val="000000">
                      <a:alpha val="43137"/>
                    </a:srgbClr>
                  </a:outerShdw>
                </a:effectLst>
              </a:rPr>
              <a:t>Natuurinclusieve Landbouw</a:t>
            </a:r>
          </a:p>
        </p:txBody>
      </p:sp>
      <p:pic>
        <p:nvPicPr>
          <p:cNvPr id="5" name="Afbeelding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07394" y="5025420"/>
            <a:ext cx="1756869" cy="1493844"/>
          </a:xfrm>
          <a:prstGeom prst="rect">
            <a:avLst/>
          </a:prstGeom>
        </p:spPr>
      </p:pic>
    </p:spTree>
    <p:extLst>
      <p:ext uri="{BB962C8B-B14F-4D97-AF65-F5344CB8AC3E}">
        <p14:creationId xmlns:p14="http://schemas.microsoft.com/office/powerpoint/2010/main" val="277515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sz="quarter" idx="14"/>
          </p:nvPr>
        </p:nvSpPr>
        <p:spPr>
          <a:xfrm>
            <a:off x="5807968" y="4149080"/>
            <a:ext cx="6012557" cy="2412059"/>
          </a:xfrm>
        </p:spPr>
        <p:txBody>
          <a:bodyPr/>
          <a:lstStyle/>
          <a:p>
            <a:pPr marL="342900" indent="-342900">
              <a:buFont typeface="Arial" panose="020B0604020202020204" pitchFamily="34" charset="0"/>
              <a:buChar char="•"/>
            </a:pPr>
            <a:r>
              <a:rPr lang="nl-NL" dirty="0"/>
              <a:t>Nu 11 boeren getekend</a:t>
            </a:r>
          </a:p>
          <a:p>
            <a:pPr marL="342900" indent="-342900">
              <a:buFont typeface="Arial" panose="020B0604020202020204" pitchFamily="34" charset="0"/>
              <a:buChar char="•"/>
            </a:pPr>
            <a:r>
              <a:rPr lang="nl-NL" dirty="0"/>
              <a:t>Verschillende provincies</a:t>
            </a:r>
          </a:p>
          <a:p>
            <a:pPr marL="342900" indent="-342900">
              <a:buFont typeface="Arial" panose="020B0604020202020204" pitchFamily="34" charset="0"/>
              <a:buChar char="•"/>
            </a:pPr>
            <a:r>
              <a:rPr lang="nl-NL" dirty="0"/>
              <a:t>voorbeelden</a:t>
            </a:r>
          </a:p>
          <a:p>
            <a:pPr marL="342900" indent="-342900">
              <a:buFont typeface="Arial" panose="020B0604020202020204" pitchFamily="34" charset="0"/>
              <a:buChar char="•"/>
            </a:pPr>
            <a:r>
              <a:rPr lang="nl-NL" dirty="0"/>
              <a:t>Eind </a:t>
            </a:r>
            <a:r>
              <a:rPr lang="nl-NL" dirty="0" err="1"/>
              <a:t>vh</a:t>
            </a:r>
            <a:r>
              <a:rPr lang="nl-NL" dirty="0"/>
              <a:t> jaar 13-15</a:t>
            </a:r>
          </a:p>
          <a:p>
            <a:pPr marL="342900" indent="-342900">
              <a:buFont typeface="Arial" panose="020B0604020202020204" pitchFamily="34" charset="0"/>
              <a:buChar char="•"/>
            </a:pPr>
            <a:endParaRPr lang="nl-NL" dirty="0"/>
          </a:p>
        </p:txBody>
      </p:sp>
      <p:pic>
        <p:nvPicPr>
          <p:cNvPr id="9" name="Tijdelijke aanduiding voor afbeelding 5"/>
          <p:cNvPicPr>
            <a:picLocks noGrp="1" noChangeAspect="1"/>
          </p:cNvPicPr>
          <p:nvPr>
            <p:ph type="pic" sz="quarter" idx="11"/>
          </p:nvPr>
        </p:nvPicPr>
        <p:blipFill>
          <a:blip r:embed="rId3" cstate="email">
            <a:extLst>
              <a:ext uri="{28A0092B-C50C-407E-A947-70E740481C1C}">
                <a14:useLocalDpi xmlns:a14="http://schemas.microsoft.com/office/drawing/2010/main"/>
              </a:ext>
            </a:extLst>
          </a:blip>
          <a:srcRect t="105" b="105"/>
          <a:stretch>
            <a:fillRect/>
          </a:stretch>
        </p:blipFill>
        <p:spPr/>
      </p:pic>
      <p:sp>
        <p:nvSpPr>
          <p:cNvPr id="4" name="Titel 3"/>
          <p:cNvSpPr>
            <a:spLocks noGrp="1"/>
          </p:cNvSpPr>
          <p:nvPr>
            <p:ph type="title"/>
          </p:nvPr>
        </p:nvSpPr>
        <p:spPr/>
        <p:txBody>
          <a:bodyPr/>
          <a:lstStyle/>
          <a:p>
            <a:r>
              <a:rPr lang="nl-NL" dirty="0"/>
              <a:t>Waar staan we nu?</a:t>
            </a:r>
          </a:p>
        </p:txBody>
      </p:sp>
      <p:pic>
        <p:nvPicPr>
          <p:cNvPr id="7" name="Afbeelding 6" descr="Afbeelding met kaart&#10;&#10;Automatisch gegenereerde beschrijving">
            <a:extLst>
              <a:ext uri="{FF2B5EF4-FFF2-40B4-BE49-F238E27FC236}">
                <a16:creationId xmlns:a16="http://schemas.microsoft.com/office/drawing/2014/main" id="{8CD761F7-D098-4C84-BED6-83D29D98CA2E}"/>
              </a:ext>
            </a:extLst>
          </p:cNvPr>
          <p:cNvPicPr>
            <a:picLocks noChangeAspect="1"/>
          </p:cNvPicPr>
          <p:nvPr/>
        </p:nvPicPr>
        <p:blipFill>
          <a:blip r:embed="rId4"/>
          <a:stretch>
            <a:fillRect/>
          </a:stretch>
        </p:blipFill>
        <p:spPr>
          <a:xfrm>
            <a:off x="1718966" y="1651646"/>
            <a:ext cx="8121449" cy="4544596"/>
          </a:xfrm>
          <a:prstGeom prst="rect">
            <a:avLst/>
          </a:prstGeom>
        </p:spPr>
      </p:pic>
    </p:spTree>
    <p:extLst>
      <p:ext uri="{BB962C8B-B14F-4D97-AF65-F5344CB8AC3E}">
        <p14:creationId xmlns:p14="http://schemas.microsoft.com/office/powerpoint/2010/main" val="4145866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sz="quarter" idx="14"/>
          </p:nvPr>
        </p:nvSpPr>
        <p:spPr>
          <a:xfrm>
            <a:off x="5807968" y="4149080"/>
            <a:ext cx="6012557" cy="2412059"/>
          </a:xfrm>
        </p:spPr>
        <p:txBody>
          <a:bodyPr/>
          <a:lstStyle/>
          <a:p>
            <a:pPr marL="342900" indent="-342900">
              <a:buFont typeface="Arial" panose="020B0604020202020204" pitchFamily="34" charset="0"/>
              <a:buChar char="•"/>
            </a:pPr>
            <a:r>
              <a:rPr lang="nl-NL" dirty="0"/>
              <a:t>Nu 11 boeren getekend</a:t>
            </a:r>
          </a:p>
          <a:p>
            <a:pPr marL="342900" indent="-342900">
              <a:buFont typeface="Arial" panose="020B0604020202020204" pitchFamily="34" charset="0"/>
              <a:buChar char="•"/>
            </a:pPr>
            <a:r>
              <a:rPr lang="nl-NL" dirty="0"/>
              <a:t>Verschillende provincies</a:t>
            </a:r>
          </a:p>
          <a:p>
            <a:pPr marL="342900" indent="-342900">
              <a:buFont typeface="Arial" panose="020B0604020202020204" pitchFamily="34" charset="0"/>
              <a:buChar char="•"/>
            </a:pPr>
            <a:r>
              <a:rPr lang="nl-NL" dirty="0"/>
              <a:t>voorbeelden</a:t>
            </a:r>
          </a:p>
          <a:p>
            <a:pPr marL="342900" indent="-342900">
              <a:buFont typeface="Arial" panose="020B0604020202020204" pitchFamily="34" charset="0"/>
              <a:buChar char="•"/>
            </a:pPr>
            <a:r>
              <a:rPr lang="nl-NL" dirty="0"/>
              <a:t>Eind </a:t>
            </a:r>
            <a:r>
              <a:rPr lang="nl-NL" dirty="0" err="1"/>
              <a:t>vh</a:t>
            </a:r>
            <a:r>
              <a:rPr lang="nl-NL" dirty="0"/>
              <a:t> jaar 13-15</a:t>
            </a:r>
          </a:p>
          <a:p>
            <a:pPr marL="342900" indent="-342900">
              <a:buFont typeface="Arial" panose="020B0604020202020204" pitchFamily="34" charset="0"/>
              <a:buChar char="•"/>
            </a:pPr>
            <a:endParaRPr lang="nl-NL" dirty="0"/>
          </a:p>
        </p:txBody>
      </p:sp>
      <p:pic>
        <p:nvPicPr>
          <p:cNvPr id="9" name="Tijdelijke aanduiding voor afbeelding 5"/>
          <p:cNvPicPr>
            <a:picLocks noGrp="1" noChangeAspect="1"/>
          </p:cNvPicPr>
          <p:nvPr>
            <p:ph type="pic" sz="quarter" idx="11"/>
          </p:nvPr>
        </p:nvPicPr>
        <p:blipFill>
          <a:blip r:embed="rId3" cstate="email">
            <a:extLst>
              <a:ext uri="{28A0092B-C50C-407E-A947-70E740481C1C}">
                <a14:useLocalDpi xmlns:a14="http://schemas.microsoft.com/office/drawing/2010/main"/>
              </a:ext>
            </a:extLst>
          </a:blip>
          <a:srcRect t="105" b="105"/>
          <a:stretch>
            <a:fillRect/>
          </a:stretch>
        </p:blipFill>
        <p:spPr/>
      </p:pic>
      <p:sp>
        <p:nvSpPr>
          <p:cNvPr id="4" name="Titel 3"/>
          <p:cNvSpPr>
            <a:spLocks noGrp="1"/>
          </p:cNvSpPr>
          <p:nvPr>
            <p:ph type="title"/>
          </p:nvPr>
        </p:nvSpPr>
        <p:spPr/>
        <p:txBody>
          <a:bodyPr/>
          <a:lstStyle/>
          <a:p>
            <a:r>
              <a:rPr lang="nl-NL" dirty="0"/>
              <a:t>Waar staan we nu?</a:t>
            </a:r>
          </a:p>
        </p:txBody>
      </p:sp>
      <p:pic>
        <p:nvPicPr>
          <p:cNvPr id="7" name="Afbeelding 6">
            <a:extLst>
              <a:ext uri="{FF2B5EF4-FFF2-40B4-BE49-F238E27FC236}">
                <a16:creationId xmlns:a16="http://schemas.microsoft.com/office/drawing/2014/main" id="{ADB81DAE-5C69-4428-8BC5-103F20D199AC}"/>
              </a:ext>
            </a:extLst>
          </p:cNvPr>
          <p:cNvPicPr>
            <a:picLocks noChangeAspect="1"/>
          </p:cNvPicPr>
          <p:nvPr/>
        </p:nvPicPr>
        <p:blipFill>
          <a:blip r:embed="rId4"/>
          <a:stretch>
            <a:fillRect/>
          </a:stretch>
        </p:blipFill>
        <p:spPr>
          <a:xfrm>
            <a:off x="7429706" y="3118432"/>
            <a:ext cx="4133467" cy="3489731"/>
          </a:xfrm>
          <a:prstGeom prst="rect">
            <a:avLst/>
          </a:prstGeom>
        </p:spPr>
      </p:pic>
      <p:pic>
        <p:nvPicPr>
          <p:cNvPr id="12" name="Afbeelding 11">
            <a:extLst>
              <a:ext uri="{FF2B5EF4-FFF2-40B4-BE49-F238E27FC236}">
                <a16:creationId xmlns:a16="http://schemas.microsoft.com/office/drawing/2014/main" id="{5458D85D-F8E7-4A5B-A4AD-08518536C40A}"/>
              </a:ext>
            </a:extLst>
          </p:cNvPr>
          <p:cNvPicPr>
            <a:picLocks noChangeAspect="1"/>
          </p:cNvPicPr>
          <p:nvPr/>
        </p:nvPicPr>
        <p:blipFill>
          <a:blip r:embed="rId5"/>
          <a:stretch>
            <a:fillRect/>
          </a:stretch>
        </p:blipFill>
        <p:spPr>
          <a:xfrm>
            <a:off x="371475" y="3118433"/>
            <a:ext cx="6273328" cy="3529890"/>
          </a:xfrm>
          <a:prstGeom prst="rect">
            <a:avLst/>
          </a:prstGeom>
        </p:spPr>
      </p:pic>
    </p:spTree>
    <p:extLst>
      <p:ext uri="{BB962C8B-B14F-4D97-AF65-F5344CB8AC3E}">
        <p14:creationId xmlns:p14="http://schemas.microsoft.com/office/powerpoint/2010/main" val="3187042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Tijdelijke aanduiding voor afbeelding 85" descr="Afbeelding met gras, buiten, boom, grond&#10;&#10;Beschrijving is gegenereerd met zeer hoge betrouwbaarheid">
            <a:extLst>
              <a:ext uri="{FF2B5EF4-FFF2-40B4-BE49-F238E27FC236}">
                <a16:creationId xmlns:a16="http://schemas.microsoft.com/office/drawing/2014/main" id="{901C17B5-1916-4DBA-8ECF-F5F326E3A7E7}"/>
              </a:ext>
            </a:extLst>
          </p:cNvPr>
          <p:cNvPicPr>
            <a:picLocks noGrp="1" noChangeAspect="1"/>
          </p:cNvPicPr>
          <p:nvPr>
            <p:ph type="pic" sz="quarter" idx="66"/>
          </p:nvPr>
        </p:nvPicPr>
        <p:blipFill>
          <a:blip r:embed="rId3" cstate="screen">
            <a:extLst>
              <a:ext uri="{28A0092B-C50C-407E-A947-70E740481C1C}">
                <a14:useLocalDpi xmlns:a14="http://schemas.microsoft.com/office/drawing/2010/main"/>
              </a:ext>
            </a:extLst>
          </a:blip>
          <a:srcRect/>
          <a:stretch>
            <a:fillRect/>
          </a:stretch>
        </p:blipFill>
        <p:spPr/>
      </p:pic>
      <p:pic>
        <p:nvPicPr>
          <p:cNvPr id="106" name="Tijdelijke aanduiding voor afbeelding 105">
            <a:extLst>
              <a:ext uri="{FF2B5EF4-FFF2-40B4-BE49-F238E27FC236}">
                <a16:creationId xmlns:a16="http://schemas.microsoft.com/office/drawing/2014/main" id="{7F9BA9C9-4DD4-4C99-B60A-E64FE8376AAD}"/>
              </a:ext>
            </a:extLst>
          </p:cNvPr>
          <p:cNvPicPr>
            <a:picLocks noGrp="1" noChangeAspect="1"/>
          </p:cNvPicPr>
          <p:nvPr>
            <p:ph type="pic" sz="quarter" idx="67"/>
          </p:nvPr>
        </p:nvPicPr>
        <p:blipFill>
          <a:blip r:embed="rId4" cstate="screen">
            <a:extLst>
              <a:ext uri="{28A0092B-C50C-407E-A947-70E740481C1C}">
                <a14:useLocalDpi xmlns:a14="http://schemas.microsoft.com/office/drawing/2010/main"/>
              </a:ext>
            </a:extLst>
          </a:blip>
          <a:srcRect/>
          <a:stretch>
            <a:fillRect/>
          </a:stretch>
        </p:blipFill>
        <p:spPr/>
      </p:pic>
      <p:pic>
        <p:nvPicPr>
          <p:cNvPr id="156" name="Tijdelijke aanduiding voor afbeelding 77" descr="Afbeelding met gras, buiten, lucht, veld&#10;&#10;Beschrijving is gegenereerd met zeer hoge betrouwbaarheid">
            <a:extLst>
              <a:ext uri="{FF2B5EF4-FFF2-40B4-BE49-F238E27FC236}">
                <a16:creationId xmlns:a16="http://schemas.microsoft.com/office/drawing/2014/main" id="{EB95761F-B360-4E3D-86E3-DFAAE3013ADB}"/>
              </a:ext>
            </a:extLst>
          </p:cNvPr>
          <p:cNvPicPr>
            <a:picLocks noGrp="1" noChangeAspect="1"/>
          </p:cNvPicPr>
          <p:nvPr>
            <p:ph type="pic" sz="quarter" idx="68"/>
          </p:nvPr>
        </p:nvPicPr>
        <p:blipFill>
          <a:blip r:embed="rId5" cstate="screen">
            <a:extLst>
              <a:ext uri="{28A0092B-C50C-407E-A947-70E740481C1C}">
                <a14:useLocalDpi xmlns:a14="http://schemas.microsoft.com/office/drawing/2010/main"/>
              </a:ext>
            </a:extLst>
          </a:blip>
          <a:srcRect/>
          <a:stretch>
            <a:fillRect/>
          </a:stretch>
        </p:blipFill>
        <p:spPr/>
      </p:pic>
      <p:pic>
        <p:nvPicPr>
          <p:cNvPr id="146" name="Tijdelijke aanduiding voor afbeelding 145" descr="Afbeelding met plant, bloem, lucht&#10;&#10;Beschrijving is gegenereerd met zeer hoge betrouwbaarheid">
            <a:extLst>
              <a:ext uri="{FF2B5EF4-FFF2-40B4-BE49-F238E27FC236}">
                <a16:creationId xmlns:a16="http://schemas.microsoft.com/office/drawing/2014/main" id="{5BE4E3D9-3448-4E3B-85E6-350F27ABA6DD}"/>
              </a:ext>
            </a:extLst>
          </p:cNvPr>
          <p:cNvPicPr>
            <a:picLocks noGrp="1" noChangeAspect="1"/>
          </p:cNvPicPr>
          <p:nvPr>
            <p:ph type="pic" sz="quarter" idx="69"/>
          </p:nvPr>
        </p:nvPicPr>
        <p:blipFill>
          <a:blip r:embed="rId6" cstate="screen">
            <a:extLst>
              <a:ext uri="{28A0092B-C50C-407E-A947-70E740481C1C}">
                <a14:useLocalDpi xmlns:a14="http://schemas.microsoft.com/office/drawing/2010/main"/>
              </a:ext>
            </a:extLst>
          </a:blip>
          <a:srcRect/>
          <a:stretch>
            <a:fillRect/>
          </a:stretch>
        </p:blipFill>
        <p:spPr/>
      </p:pic>
      <p:pic>
        <p:nvPicPr>
          <p:cNvPr id="164" name="Tijdelijke aanduiding voor afbeelding 163" descr="Afbeelding met boom, gras, buiten, plant&#10;&#10;Beschrijving is gegenereerd met zeer hoge betrouwbaarheid">
            <a:extLst>
              <a:ext uri="{FF2B5EF4-FFF2-40B4-BE49-F238E27FC236}">
                <a16:creationId xmlns:a16="http://schemas.microsoft.com/office/drawing/2014/main" id="{8BC7C62C-DDF3-4D6A-B1AB-FD990D2B0290}"/>
              </a:ext>
            </a:extLst>
          </p:cNvPr>
          <p:cNvPicPr>
            <a:picLocks noGrp="1" noChangeAspect="1"/>
          </p:cNvPicPr>
          <p:nvPr>
            <p:ph type="pic" sz="quarter" idx="70"/>
          </p:nvPr>
        </p:nvPicPr>
        <p:blipFill>
          <a:blip r:embed="rId7" cstate="screen">
            <a:extLst>
              <a:ext uri="{28A0092B-C50C-407E-A947-70E740481C1C}">
                <a14:useLocalDpi xmlns:a14="http://schemas.microsoft.com/office/drawing/2010/main"/>
              </a:ext>
            </a:extLst>
          </a:blip>
          <a:srcRect/>
          <a:stretch>
            <a:fillRect/>
          </a:stretch>
        </p:blipFill>
        <p:spPr/>
      </p:pic>
      <p:pic>
        <p:nvPicPr>
          <p:cNvPr id="90" name="Tijdelijke aanduiding voor afbeelding 89" descr="Afbeelding met boom, buiten, gras, lucht&#10;&#10;Beschrijving is gegenereerd met zeer hoge betrouwbaarheid">
            <a:extLst>
              <a:ext uri="{FF2B5EF4-FFF2-40B4-BE49-F238E27FC236}">
                <a16:creationId xmlns:a16="http://schemas.microsoft.com/office/drawing/2014/main" id="{36E52D3A-4005-473F-B09E-0EE9A1DF9C41}"/>
              </a:ext>
            </a:extLst>
          </p:cNvPr>
          <p:cNvPicPr>
            <a:picLocks noGrp="1" noChangeAspect="1"/>
          </p:cNvPicPr>
          <p:nvPr>
            <p:ph type="pic" sz="quarter" idx="71"/>
          </p:nvPr>
        </p:nvPicPr>
        <p:blipFill>
          <a:blip r:embed="rId8" cstate="screen">
            <a:extLst>
              <a:ext uri="{28A0092B-C50C-407E-A947-70E740481C1C}">
                <a14:useLocalDpi xmlns:a14="http://schemas.microsoft.com/office/drawing/2010/main"/>
              </a:ext>
            </a:extLst>
          </a:blip>
          <a:srcRect/>
          <a:stretch>
            <a:fillRect/>
          </a:stretch>
        </p:blipFill>
        <p:spPr/>
      </p:pic>
      <p:pic>
        <p:nvPicPr>
          <p:cNvPr id="108" name="Tijdelijke aanduiding voor afbeelding 107" descr="Afbeelding met windmolen, outdoor-object, lucht, zonsondergang&#10;&#10;Beschrijving is gegenereerd met zeer hoge betrouwbaarheid">
            <a:extLst>
              <a:ext uri="{FF2B5EF4-FFF2-40B4-BE49-F238E27FC236}">
                <a16:creationId xmlns:a16="http://schemas.microsoft.com/office/drawing/2014/main" id="{0D43EA1D-A1B3-4D44-86D4-2B1E8AF39347}"/>
              </a:ext>
            </a:extLst>
          </p:cNvPr>
          <p:cNvPicPr>
            <a:picLocks noGrp="1" noChangeAspect="1"/>
          </p:cNvPicPr>
          <p:nvPr>
            <p:ph type="pic" sz="quarter" idx="72"/>
          </p:nvPr>
        </p:nvPicPr>
        <p:blipFill>
          <a:blip r:embed="rId9" cstate="screen">
            <a:extLst>
              <a:ext uri="{28A0092B-C50C-407E-A947-70E740481C1C}">
                <a14:useLocalDpi xmlns:a14="http://schemas.microsoft.com/office/drawing/2010/main"/>
              </a:ext>
            </a:extLst>
          </a:blip>
          <a:srcRect/>
          <a:stretch>
            <a:fillRect/>
          </a:stretch>
        </p:blipFill>
        <p:spPr/>
      </p:pic>
      <p:pic>
        <p:nvPicPr>
          <p:cNvPr id="54" name="Tijdelijke aanduiding voor afbeelding 153" descr="Afbeelding met boom, buiten, gras, man&#10;&#10;Beschrijving is gegenereerd met zeer hoge betrouwbaarheid">
            <a:extLst>
              <a:ext uri="{FF2B5EF4-FFF2-40B4-BE49-F238E27FC236}">
                <a16:creationId xmlns:a16="http://schemas.microsoft.com/office/drawing/2014/main" id="{D098830E-C01A-42B7-9D75-8E2D1014C00D}"/>
              </a:ext>
            </a:extLst>
          </p:cNvPr>
          <p:cNvPicPr>
            <a:picLocks noGrp="1" noChangeAspect="1"/>
          </p:cNvPicPr>
          <p:nvPr>
            <p:ph type="pic" sz="quarter" idx="73"/>
          </p:nvPr>
        </p:nvPicPr>
        <p:blipFill>
          <a:blip r:embed="rId10" cstate="screen">
            <a:extLst>
              <a:ext uri="{28A0092B-C50C-407E-A947-70E740481C1C}">
                <a14:useLocalDpi xmlns:a14="http://schemas.microsoft.com/office/drawing/2010/main"/>
              </a:ext>
            </a:extLst>
          </a:blip>
          <a:srcRect/>
          <a:stretch>
            <a:fillRect/>
          </a:stretch>
        </p:blipFill>
        <p:spPr/>
      </p:pic>
      <p:pic>
        <p:nvPicPr>
          <p:cNvPr id="176" name="Tijdelijke aanduiding voor afbeelding 127" descr="Afbeelding met boom, gras, buiten, plant&#10;&#10;Beschrijving is gegenereerd met zeer hoge betrouwbaarheid">
            <a:extLst>
              <a:ext uri="{FF2B5EF4-FFF2-40B4-BE49-F238E27FC236}">
                <a16:creationId xmlns:a16="http://schemas.microsoft.com/office/drawing/2014/main" id="{4564A8B0-9A8D-4A2F-BECE-3B55E6A43CB5}"/>
              </a:ext>
            </a:extLst>
          </p:cNvPr>
          <p:cNvPicPr>
            <a:picLocks noGrp="1" noChangeAspect="1"/>
          </p:cNvPicPr>
          <p:nvPr>
            <p:ph type="pic" sz="quarter" idx="14"/>
          </p:nvPr>
        </p:nvPicPr>
        <p:blipFill>
          <a:blip r:embed="rId11" cstate="screen">
            <a:extLst>
              <a:ext uri="{28A0092B-C50C-407E-A947-70E740481C1C}">
                <a14:useLocalDpi xmlns:a14="http://schemas.microsoft.com/office/drawing/2010/main"/>
              </a:ext>
            </a:extLst>
          </a:blip>
          <a:srcRect/>
          <a:stretch>
            <a:fillRect/>
          </a:stretch>
        </p:blipFill>
        <p:spPr/>
      </p:pic>
      <p:pic>
        <p:nvPicPr>
          <p:cNvPr id="60" name="Tijdelijke aanduiding voor afbeelding 59" descr="Afbeelding met gras, buiten, lucht, veld&#10;&#10;Beschrijving is gegenereerd met zeer hoge betrouwbaarheid">
            <a:extLst>
              <a:ext uri="{FF2B5EF4-FFF2-40B4-BE49-F238E27FC236}">
                <a16:creationId xmlns:a16="http://schemas.microsoft.com/office/drawing/2014/main" id="{A69AE4C6-29F9-49A8-8CAC-FF09A4D5DA58}"/>
              </a:ext>
            </a:extLst>
          </p:cNvPr>
          <p:cNvPicPr>
            <a:picLocks noGrp="1" noChangeAspect="1"/>
          </p:cNvPicPr>
          <p:nvPr>
            <p:ph type="pic" sz="quarter" idx="28"/>
          </p:nvPr>
        </p:nvPicPr>
        <p:blipFill>
          <a:blip r:embed="rId12" cstate="screen">
            <a:extLst>
              <a:ext uri="{28A0092B-C50C-407E-A947-70E740481C1C}">
                <a14:useLocalDpi xmlns:a14="http://schemas.microsoft.com/office/drawing/2010/main"/>
              </a:ext>
            </a:extLst>
          </a:blip>
          <a:srcRect/>
          <a:stretch>
            <a:fillRect/>
          </a:stretch>
        </p:blipFill>
        <p:spPr/>
      </p:pic>
      <p:pic>
        <p:nvPicPr>
          <p:cNvPr id="62" name="Tijdelijke aanduiding voor afbeelding 61" descr="Afbeelding met kaart&#10;&#10;Beschrijving is gegenereerd met hoge betrouwbaarheid">
            <a:extLst>
              <a:ext uri="{FF2B5EF4-FFF2-40B4-BE49-F238E27FC236}">
                <a16:creationId xmlns:a16="http://schemas.microsoft.com/office/drawing/2014/main" id="{58284A2F-9387-4825-BE4A-A5ECAF519844}"/>
              </a:ext>
            </a:extLst>
          </p:cNvPr>
          <p:cNvPicPr>
            <a:picLocks noGrp="1" noChangeAspect="1"/>
          </p:cNvPicPr>
          <p:nvPr>
            <p:ph type="pic" sz="quarter" idx="34"/>
          </p:nvPr>
        </p:nvPicPr>
        <p:blipFill>
          <a:blip r:embed="rId13" cstate="screen">
            <a:extLst>
              <a:ext uri="{28A0092B-C50C-407E-A947-70E740481C1C}">
                <a14:useLocalDpi xmlns:a14="http://schemas.microsoft.com/office/drawing/2010/main"/>
              </a:ext>
            </a:extLst>
          </a:blip>
          <a:srcRect/>
          <a:stretch>
            <a:fillRect/>
          </a:stretch>
        </p:blipFill>
        <p:spPr/>
      </p:pic>
      <p:pic>
        <p:nvPicPr>
          <p:cNvPr id="64" name="Tijdelijke aanduiding voor afbeelding 63">
            <a:extLst>
              <a:ext uri="{FF2B5EF4-FFF2-40B4-BE49-F238E27FC236}">
                <a16:creationId xmlns:a16="http://schemas.microsoft.com/office/drawing/2014/main" id="{46C2B312-5DAE-42FF-92DB-AD18B700FE87}"/>
              </a:ext>
            </a:extLst>
          </p:cNvPr>
          <p:cNvPicPr>
            <a:picLocks noGrp="1" noChangeAspect="1"/>
          </p:cNvPicPr>
          <p:nvPr>
            <p:ph type="pic" sz="quarter" idx="40"/>
          </p:nvPr>
        </p:nvPicPr>
        <p:blipFill>
          <a:blip r:embed="rId14" cstate="screen">
            <a:extLst>
              <a:ext uri="{28A0092B-C50C-407E-A947-70E740481C1C}">
                <a14:useLocalDpi xmlns:a14="http://schemas.microsoft.com/office/drawing/2010/main"/>
              </a:ext>
            </a:extLst>
          </a:blip>
          <a:srcRect/>
          <a:stretch>
            <a:fillRect/>
          </a:stretch>
        </p:blipFill>
        <p:spPr/>
      </p:pic>
      <p:pic>
        <p:nvPicPr>
          <p:cNvPr id="66" name="Tijdelijke aanduiding voor afbeelding 65">
            <a:extLst>
              <a:ext uri="{FF2B5EF4-FFF2-40B4-BE49-F238E27FC236}">
                <a16:creationId xmlns:a16="http://schemas.microsoft.com/office/drawing/2014/main" id="{273D9721-6DC6-44D6-80C9-9BD95481B270}"/>
              </a:ext>
            </a:extLst>
          </p:cNvPr>
          <p:cNvPicPr>
            <a:picLocks noGrp="1" noChangeAspect="1"/>
          </p:cNvPicPr>
          <p:nvPr>
            <p:ph type="pic" sz="quarter" idx="46"/>
          </p:nvPr>
        </p:nvPicPr>
        <p:blipFill>
          <a:blip r:embed="rId15" cstate="screen">
            <a:extLst>
              <a:ext uri="{28A0092B-C50C-407E-A947-70E740481C1C}">
                <a14:useLocalDpi xmlns:a14="http://schemas.microsoft.com/office/drawing/2010/main"/>
              </a:ext>
            </a:extLst>
          </a:blip>
          <a:srcRect/>
          <a:stretch>
            <a:fillRect/>
          </a:stretch>
        </p:blipFill>
        <p:spPr/>
      </p:pic>
      <p:pic>
        <p:nvPicPr>
          <p:cNvPr id="68" name="Tijdelijke aanduiding voor afbeelding 67">
            <a:extLst>
              <a:ext uri="{FF2B5EF4-FFF2-40B4-BE49-F238E27FC236}">
                <a16:creationId xmlns:a16="http://schemas.microsoft.com/office/drawing/2014/main" id="{62552908-FC3D-4EB8-B60D-6E131776FEA5}"/>
              </a:ext>
            </a:extLst>
          </p:cNvPr>
          <p:cNvPicPr>
            <a:picLocks noGrp="1" noChangeAspect="1"/>
          </p:cNvPicPr>
          <p:nvPr>
            <p:ph type="pic" sz="quarter" idx="47"/>
          </p:nvPr>
        </p:nvPicPr>
        <p:blipFill>
          <a:blip r:embed="rId16" cstate="screen">
            <a:extLst>
              <a:ext uri="{28A0092B-C50C-407E-A947-70E740481C1C}">
                <a14:useLocalDpi xmlns:a14="http://schemas.microsoft.com/office/drawing/2010/main"/>
              </a:ext>
            </a:extLst>
          </a:blip>
          <a:srcRect/>
          <a:stretch>
            <a:fillRect/>
          </a:stretch>
        </p:blipFill>
        <p:spPr/>
      </p:pic>
      <p:pic>
        <p:nvPicPr>
          <p:cNvPr id="70" name="Tijdelijke aanduiding voor afbeelding 69" descr="Afbeelding met boom, gras, grond, buiten&#10;&#10;Beschrijving is gegenereerd met zeer hoge betrouwbaarheid">
            <a:extLst>
              <a:ext uri="{FF2B5EF4-FFF2-40B4-BE49-F238E27FC236}">
                <a16:creationId xmlns:a16="http://schemas.microsoft.com/office/drawing/2014/main" id="{6B5DBD2B-C562-4A53-913A-CF94D9568127}"/>
              </a:ext>
            </a:extLst>
          </p:cNvPr>
          <p:cNvPicPr>
            <a:picLocks noGrp="1" noChangeAspect="1"/>
          </p:cNvPicPr>
          <p:nvPr>
            <p:ph type="pic" sz="quarter" idx="48"/>
          </p:nvPr>
        </p:nvPicPr>
        <p:blipFill>
          <a:blip r:embed="rId17" cstate="screen">
            <a:extLst>
              <a:ext uri="{28A0092B-C50C-407E-A947-70E740481C1C}">
                <a14:useLocalDpi xmlns:a14="http://schemas.microsoft.com/office/drawing/2010/main"/>
              </a:ext>
            </a:extLst>
          </a:blip>
          <a:srcRect/>
          <a:stretch>
            <a:fillRect/>
          </a:stretch>
        </p:blipFill>
        <p:spPr/>
      </p:pic>
      <p:pic>
        <p:nvPicPr>
          <p:cNvPr id="72" name="Tijdelijke aanduiding voor afbeelding 71" descr="Afbeelding met boom, buiten, lucht, gras&#10;&#10;Beschrijving is gegenereerd met zeer hoge betrouwbaarheid">
            <a:extLst>
              <a:ext uri="{FF2B5EF4-FFF2-40B4-BE49-F238E27FC236}">
                <a16:creationId xmlns:a16="http://schemas.microsoft.com/office/drawing/2014/main" id="{216E47EE-E915-4AFA-A274-A4D6A8D2F905}"/>
              </a:ext>
            </a:extLst>
          </p:cNvPr>
          <p:cNvPicPr>
            <a:picLocks noGrp="1" noChangeAspect="1"/>
          </p:cNvPicPr>
          <p:nvPr>
            <p:ph type="pic" sz="quarter" idx="49"/>
          </p:nvPr>
        </p:nvPicPr>
        <p:blipFill>
          <a:blip r:embed="rId18" cstate="screen">
            <a:extLst>
              <a:ext uri="{28A0092B-C50C-407E-A947-70E740481C1C}">
                <a14:useLocalDpi xmlns:a14="http://schemas.microsoft.com/office/drawing/2010/main"/>
              </a:ext>
            </a:extLst>
          </a:blip>
          <a:srcRect/>
          <a:stretch>
            <a:fillRect/>
          </a:stretch>
        </p:blipFill>
        <p:spPr/>
      </p:pic>
      <p:pic>
        <p:nvPicPr>
          <p:cNvPr id="112" name="Tijdelijke aanduiding voor afbeelding 111" descr="Afbeelding met gras, buiten, lucht, hek&#10;&#10;Beschrijving is gegenereerd met zeer hoge betrouwbaarheid">
            <a:extLst>
              <a:ext uri="{FF2B5EF4-FFF2-40B4-BE49-F238E27FC236}">
                <a16:creationId xmlns:a16="http://schemas.microsoft.com/office/drawing/2014/main" id="{3080B7EB-CDEE-4129-8E3E-37590579C06F}"/>
              </a:ext>
            </a:extLst>
          </p:cNvPr>
          <p:cNvPicPr>
            <a:picLocks noGrp="1" noChangeAspect="1"/>
          </p:cNvPicPr>
          <p:nvPr>
            <p:ph type="pic" sz="quarter" idx="82"/>
          </p:nvPr>
        </p:nvPicPr>
        <p:blipFill>
          <a:blip r:embed="rId19" cstate="screen">
            <a:extLst>
              <a:ext uri="{28A0092B-C50C-407E-A947-70E740481C1C}">
                <a14:useLocalDpi xmlns:a14="http://schemas.microsoft.com/office/drawing/2010/main"/>
              </a:ext>
            </a:extLst>
          </a:blip>
          <a:srcRect/>
          <a:stretch>
            <a:fillRect/>
          </a:stretch>
        </p:blipFill>
        <p:spPr/>
      </p:pic>
      <p:pic>
        <p:nvPicPr>
          <p:cNvPr id="130" name="Tijdelijke aanduiding voor afbeelding 129">
            <a:extLst>
              <a:ext uri="{FF2B5EF4-FFF2-40B4-BE49-F238E27FC236}">
                <a16:creationId xmlns:a16="http://schemas.microsoft.com/office/drawing/2014/main" id="{2376E155-00AA-4A6E-9D71-0983FFECF4DC}"/>
              </a:ext>
            </a:extLst>
          </p:cNvPr>
          <p:cNvPicPr>
            <a:picLocks noGrp="1" noChangeAspect="1"/>
          </p:cNvPicPr>
          <p:nvPr>
            <p:ph type="pic" sz="quarter" idx="83"/>
          </p:nvPr>
        </p:nvPicPr>
        <p:blipFill>
          <a:blip r:embed="rId20" cstate="screen">
            <a:extLst>
              <a:ext uri="{28A0092B-C50C-407E-A947-70E740481C1C}">
                <a14:useLocalDpi xmlns:a14="http://schemas.microsoft.com/office/drawing/2010/main"/>
              </a:ext>
            </a:extLst>
          </a:blip>
          <a:srcRect/>
          <a:stretch>
            <a:fillRect/>
          </a:stretch>
        </p:blipFill>
        <p:spPr/>
      </p:pic>
      <p:pic>
        <p:nvPicPr>
          <p:cNvPr id="152" name="Tijdelijke aanduiding voor afbeelding 151" descr="Afbeelding met buiten, gras, persoon, hoed&#10;&#10;Beschrijving is gegenereerd met zeer hoge betrouwbaarheid">
            <a:extLst>
              <a:ext uri="{FF2B5EF4-FFF2-40B4-BE49-F238E27FC236}">
                <a16:creationId xmlns:a16="http://schemas.microsoft.com/office/drawing/2014/main" id="{51647448-C22F-4118-B129-0F45C3666349}"/>
              </a:ext>
            </a:extLst>
          </p:cNvPr>
          <p:cNvPicPr>
            <a:picLocks noGrp="1" noChangeAspect="1"/>
          </p:cNvPicPr>
          <p:nvPr>
            <p:ph type="pic" sz="quarter" idx="84"/>
          </p:nvPr>
        </p:nvPicPr>
        <p:blipFill>
          <a:blip r:embed="rId21" cstate="screen">
            <a:extLst>
              <a:ext uri="{28A0092B-C50C-407E-A947-70E740481C1C}">
                <a14:useLocalDpi xmlns:a14="http://schemas.microsoft.com/office/drawing/2010/main"/>
              </a:ext>
            </a:extLst>
          </a:blip>
          <a:srcRect/>
          <a:stretch>
            <a:fillRect/>
          </a:stretch>
        </p:blipFill>
        <p:spPr/>
      </p:pic>
      <p:pic>
        <p:nvPicPr>
          <p:cNvPr id="188" name="Tijdelijke aanduiding voor afbeelding 187" descr="Afbeelding met gras, buiten, boom, hek&#10;&#10;Beschrijving is gegenereerd met zeer hoge betrouwbaarheid">
            <a:extLst>
              <a:ext uri="{FF2B5EF4-FFF2-40B4-BE49-F238E27FC236}">
                <a16:creationId xmlns:a16="http://schemas.microsoft.com/office/drawing/2014/main" id="{8A2A0E40-CC07-45C9-9B7F-B48D0C174C24}"/>
              </a:ext>
            </a:extLst>
          </p:cNvPr>
          <p:cNvPicPr>
            <a:picLocks noGrp="1" noChangeAspect="1"/>
          </p:cNvPicPr>
          <p:nvPr>
            <p:ph type="pic" sz="quarter" idx="85"/>
          </p:nvPr>
        </p:nvPicPr>
        <p:blipFill>
          <a:blip r:embed="rId22" cstate="screen">
            <a:extLst>
              <a:ext uri="{28A0092B-C50C-407E-A947-70E740481C1C}">
                <a14:useLocalDpi xmlns:a14="http://schemas.microsoft.com/office/drawing/2010/main"/>
              </a:ext>
            </a:extLst>
          </a:blip>
          <a:srcRect/>
          <a:stretch>
            <a:fillRect/>
          </a:stretch>
        </p:blipFill>
        <p:spPr/>
      </p:pic>
      <p:pic>
        <p:nvPicPr>
          <p:cNvPr id="96" name="Tijdelijke aanduiding voor afbeelding 95" descr="Afbeelding met gras, boom, buiten, veld&#10;&#10;Beschrijving is gegenereerd met zeer hoge betrouwbaarheid">
            <a:extLst>
              <a:ext uri="{FF2B5EF4-FFF2-40B4-BE49-F238E27FC236}">
                <a16:creationId xmlns:a16="http://schemas.microsoft.com/office/drawing/2014/main" id="{1412CDDE-0DE6-457B-950C-948CAC382AB4}"/>
              </a:ext>
            </a:extLst>
          </p:cNvPr>
          <p:cNvPicPr>
            <a:picLocks noGrp="1" noChangeAspect="1"/>
          </p:cNvPicPr>
          <p:nvPr>
            <p:ph type="pic" sz="quarter" idx="86"/>
          </p:nvPr>
        </p:nvPicPr>
        <p:blipFill>
          <a:blip r:embed="rId23" cstate="screen">
            <a:extLst>
              <a:ext uri="{28A0092B-C50C-407E-A947-70E740481C1C}">
                <a14:useLocalDpi xmlns:a14="http://schemas.microsoft.com/office/drawing/2010/main"/>
              </a:ext>
            </a:extLst>
          </a:blip>
          <a:srcRect/>
          <a:stretch>
            <a:fillRect/>
          </a:stretch>
        </p:blipFill>
        <p:spPr/>
      </p:pic>
      <p:pic>
        <p:nvPicPr>
          <p:cNvPr id="114" name="Tijdelijke aanduiding voor afbeelding 113" descr="Afbeelding met natuur, water, zonsondergang, buiten&#10;&#10;Beschrijving is gegenereerd met zeer hoge betrouwbaarheid">
            <a:extLst>
              <a:ext uri="{FF2B5EF4-FFF2-40B4-BE49-F238E27FC236}">
                <a16:creationId xmlns:a16="http://schemas.microsoft.com/office/drawing/2014/main" id="{4FB59922-5F5C-47DD-BD47-01DF9CCD9E2E}"/>
              </a:ext>
            </a:extLst>
          </p:cNvPr>
          <p:cNvPicPr>
            <a:picLocks noGrp="1" noChangeAspect="1"/>
          </p:cNvPicPr>
          <p:nvPr>
            <p:ph type="pic" sz="quarter" idx="87"/>
          </p:nvPr>
        </p:nvPicPr>
        <p:blipFill>
          <a:blip r:embed="rId24" cstate="screen">
            <a:extLst>
              <a:ext uri="{28A0092B-C50C-407E-A947-70E740481C1C}">
                <a14:useLocalDpi xmlns:a14="http://schemas.microsoft.com/office/drawing/2010/main"/>
              </a:ext>
            </a:extLst>
          </a:blip>
          <a:srcRect/>
          <a:stretch>
            <a:fillRect/>
          </a:stretch>
        </p:blipFill>
        <p:spPr/>
      </p:pic>
      <p:pic>
        <p:nvPicPr>
          <p:cNvPr id="132" name="Tijdelijke aanduiding voor afbeelding 131" descr="Afbeelding met boom, buiten, grond&#10;&#10;Beschrijving is gegenereerd met zeer hoge betrouwbaarheid">
            <a:extLst>
              <a:ext uri="{FF2B5EF4-FFF2-40B4-BE49-F238E27FC236}">
                <a16:creationId xmlns:a16="http://schemas.microsoft.com/office/drawing/2014/main" id="{02D7B03D-B549-4553-97FB-D97167467A35}"/>
              </a:ext>
            </a:extLst>
          </p:cNvPr>
          <p:cNvPicPr>
            <a:picLocks noGrp="1" noChangeAspect="1"/>
          </p:cNvPicPr>
          <p:nvPr>
            <p:ph type="pic" sz="quarter" idx="88"/>
          </p:nvPr>
        </p:nvPicPr>
        <p:blipFill>
          <a:blip r:embed="rId25" cstate="screen">
            <a:extLst>
              <a:ext uri="{28A0092B-C50C-407E-A947-70E740481C1C}">
                <a14:useLocalDpi xmlns:a14="http://schemas.microsoft.com/office/drawing/2010/main"/>
              </a:ext>
            </a:extLst>
          </a:blip>
          <a:srcRect/>
          <a:stretch>
            <a:fillRect/>
          </a:stretch>
        </p:blipFill>
        <p:spPr/>
      </p:pic>
      <p:pic>
        <p:nvPicPr>
          <p:cNvPr id="53" name="Tijdelijke aanduiding voor afbeelding 125">
            <a:extLst>
              <a:ext uri="{FF2B5EF4-FFF2-40B4-BE49-F238E27FC236}">
                <a16:creationId xmlns:a16="http://schemas.microsoft.com/office/drawing/2014/main" id="{F904C295-6168-4857-A1DF-D9ACC8830362}"/>
              </a:ext>
            </a:extLst>
          </p:cNvPr>
          <p:cNvPicPr>
            <a:picLocks noGrp="1" noChangeAspect="1"/>
          </p:cNvPicPr>
          <p:nvPr>
            <p:ph type="pic" sz="quarter" idx="89"/>
          </p:nvPr>
        </p:nvPicPr>
        <p:blipFill>
          <a:blip r:embed="rId26" cstate="screen">
            <a:extLst>
              <a:ext uri="{28A0092B-C50C-407E-A947-70E740481C1C}">
                <a14:useLocalDpi xmlns:a14="http://schemas.microsoft.com/office/drawing/2010/main"/>
              </a:ext>
            </a:extLst>
          </a:blip>
          <a:srcRect/>
          <a:stretch>
            <a:fillRect/>
          </a:stretch>
        </p:blipFill>
        <p:spPr/>
      </p:pic>
      <p:pic>
        <p:nvPicPr>
          <p:cNvPr id="148" name="Tijdelijke aanduiding voor afbeelding 147" descr="Afbeelding met buiten, lucht, grond, strand&#10;&#10;Beschrijving is gegenereerd met zeer hoge betrouwbaarheid">
            <a:extLst>
              <a:ext uri="{FF2B5EF4-FFF2-40B4-BE49-F238E27FC236}">
                <a16:creationId xmlns:a16="http://schemas.microsoft.com/office/drawing/2014/main" id="{43A19D6F-D9E9-4C4E-B5CF-624DE8AFF7E6}"/>
              </a:ext>
            </a:extLst>
          </p:cNvPr>
          <p:cNvPicPr>
            <a:picLocks noGrp="1" noChangeAspect="1"/>
          </p:cNvPicPr>
          <p:nvPr>
            <p:ph type="pic" sz="quarter" idx="74"/>
          </p:nvPr>
        </p:nvPicPr>
        <p:blipFill>
          <a:blip r:embed="rId27" cstate="screen">
            <a:extLst>
              <a:ext uri="{28A0092B-C50C-407E-A947-70E740481C1C}">
                <a14:useLocalDpi xmlns:a14="http://schemas.microsoft.com/office/drawing/2010/main"/>
              </a:ext>
            </a:extLst>
          </a:blip>
          <a:srcRect/>
          <a:stretch>
            <a:fillRect/>
          </a:stretch>
        </p:blipFill>
        <p:spPr/>
      </p:pic>
      <p:pic>
        <p:nvPicPr>
          <p:cNvPr id="166" name="Tijdelijke aanduiding voor afbeelding 165" descr="Afbeelding met gras, buiten, boom, lucht&#10;&#10;Beschrijving is gegenereerd met zeer hoge betrouwbaarheid">
            <a:extLst>
              <a:ext uri="{FF2B5EF4-FFF2-40B4-BE49-F238E27FC236}">
                <a16:creationId xmlns:a16="http://schemas.microsoft.com/office/drawing/2014/main" id="{8FD4B846-512F-4D8F-815B-5E08772F258C}"/>
              </a:ext>
            </a:extLst>
          </p:cNvPr>
          <p:cNvPicPr>
            <a:picLocks noGrp="1" noChangeAspect="1"/>
          </p:cNvPicPr>
          <p:nvPr>
            <p:ph type="pic" sz="quarter" idx="75"/>
          </p:nvPr>
        </p:nvPicPr>
        <p:blipFill>
          <a:blip r:embed="rId28" cstate="screen">
            <a:extLst>
              <a:ext uri="{28A0092B-C50C-407E-A947-70E740481C1C}">
                <a14:useLocalDpi xmlns:a14="http://schemas.microsoft.com/office/drawing/2010/main"/>
              </a:ext>
            </a:extLst>
          </a:blip>
          <a:srcRect/>
          <a:stretch>
            <a:fillRect/>
          </a:stretch>
        </p:blipFill>
        <p:spPr/>
      </p:pic>
      <p:pic>
        <p:nvPicPr>
          <p:cNvPr id="110" name="Tijdelijke aanduiding voor afbeelding 109" descr="Afbeelding met boom, gras, buiten, water&#10;&#10;Beschrijving is gegenereerd met zeer hoge betrouwbaarheid">
            <a:extLst>
              <a:ext uri="{FF2B5EF4-FFF2-40B4-BE49-F238E27FC236}">
                <a16:creationId xmlns:a16="http://schemas.microsoft.com/office/drawing/2014/main" id="{7324D6E2-3BA3-4198-987B-915E03ACE0F9}"/>
              </a:ext>
            </a:extLst>
          </p:cNvPr>
          <p:cNvPicPr>
            <a:picLocks noGrp="1" noChangeAspect="1"/>
          </p:cNvPicPr>
          <p:nvPr>
            <p:ph type="pic" sz="quarter" idx="77"/>
          </p:nvPr>
        </p:nvPicPr>
        <p:blipFill>
          <a:blip r:embed="rId29" cstate="screen">
            <a:extLst>
              <a:ext uri="{28A0092B-C50C-407E-A947-70E740481C1C}">
                <a14:useLocalDpi xmlns:a14="http://schemas.microsoft.com/office/drawing/2010/main"/>
              </a:ext>
            </a:extLst>
          </a:blip>
          <a:srcRect/>
          <a:stretch>
            <a:fillRect/>
          </a:stretch>
        </p:blipFill>
        <p:spPr/>
      </p:pic>
      <p:pic>
        <p:nvPicPr>
          <p:cNvPr id="128" name="Tijdelijke aanduiding voor afbeelding 127" descr="Afbeelding met boom, gras, buiten, plant&#10;&#10;Beschrijving is gegenereerd met zeer hoge betrouwbaarheid">
            <a:extLst>
              <a:ext uri="{FF2B5EF4-FFF2-40B4-BE49-F238E27FC236}">
                <a16:creationId xmlns:a16="http://schemas.microsoft.com/office/drawing/2014/main" id="{788FF785-7363-4FED-ABCE-1FEE245962C1}"/>
              </a:ext>
            </a:extLst>
          </p:cNvPr>
          <p:cNvPicPr>
            <a:picLocks noGrp="1" noChangeAspect="1"/>
          </p:cNvPicPr>
          <p:nvPr>
            <p:ph type="pic" sz="quarter" idx="78"/>
          </p:nvPr>
        </p:nvPicPr>
        <p:blipFill>
          <a:blip r:embed="rId30" cstate="screen">
            <a:extLst>
              <a:ext uri="{28A0092B-C50C-407E-A947-70E740481C1C}">
                <a14:useLocalDpi xmlns:a14="http://schemas.microsoft.com/office/drawing/2010/main"/>
              </a:ext>
            </a:extLst>
          </a:blip>
          <a:srcRect/>
          <a:stretch>
            <a:fillRect/>
          </a:stretch>
        </p:blipFill>
        <p:spPr/>
      </p:pic>
      <p:pic>
        <p:nvPicPr>
          <p:cNvPr id="150" name="Tijdelijke aanduiding voor afbeelding 149" descr="Afbeelding met gras, buiten, lucht, veld&#10;&#10;Beschrijving is gegenereerd met zeer hoge betrouwbaarheid">
            <a:extLst>
              <a:ext uri="{FF2B5EF4-FFF2-40B4-BE49-F238E27FC236}">
                <a16:creationId xmlns:a16="http://schemas.microsoft.com/office/drawing/2014/main" id="{87C23815-4AED-4B72-AA1F-A5031312F4D9}"/>
              </a:ext>
            </a:extLst>
          </p:cNvPr>
          <p:cNvPicPr>
            <a:picLocks noGrp="1" noChangeAspect="1"/>
          </p:cNvPicPr>
          <p:nvPr>
            <p:ph type="pic" sz="quarter" idx="79"/>
          </p:nvPr>
        </p:nvPicPr>
        <p:blipFill>
          <a:blip r:embed="rId31" cstate="screen">
            <a:extLst>
              <a:ext uri="{28A0092B-C50C-407E-A947-70E740481C1C}">
                <a14:useLocalDpi xmlns:a14="http://schemas.microsoft.com/office/drawing/2010/main"/>
              </a:ext>
            </a:extLst>
          </a:blip>
          <a:srcRect/>
          <a:stretch>
            <a:fillRect/>
          </a:stretch>
        </p:blipFill>
        <p:spPr/>
      </p:pic>
      <p:pic>
        <p:nvPicPr>
          <p:cNvPr id="173" name="Tijdelijke aanduiding voor afbeelding 57" descr="Afbeelding met buiten, boom, gras, persoon&#10;&#10;Beschrijving is gegenereerd met zeer hoge betrouwbaarheid">
            <a:extLst>
              <a:ext uri="{FF2B5EF4-FFF2-40B4-BE49-F238E27FC236}">
                <a16:creationId xmlns:a16="http://schemas.microsoft.com/office/drawing/2014/main" id="{31535493-F010-487E-94F9-258B35DED6DB}"/>
              </a:ext>
            </a:extLst>
          </p:cNvPr>
          <p:cNvPicPr>
            <a:picLocks noGrp="1" noChangeAspect="1"/>
          </p:cNvPicPr>
          <p:nvPr>
            <p:ph type="pic" sz="quarter" idx="80"/>
          </p:nvPr>
        </p:nvPicPr>
        <p:blipFill>
          <a:blip r:embed="rId32" cstate="screen">
            <a:extLst>
              <a:ext uri="{28A0092B-C50C-407E-A947-70E740481C1C}">
                <a14:useLocalDpi xmlns:a14="http://schemas.microsoft.com/office/drawing/2010/main"/>
              </a:ext>
            </a:extLst>
          </a:blip>
          <a:srcRect/>
          <a:stretch>
            <a:fillRect/>
          </a:stretch>
        </p:blipFill>
        <p:spPr/>
      </p:pic>
      <p:pic>
        <p:nvPicPr>
          <p:cNvPr id="94" name="Tijdelijke aanduiding voor afbeelding 93" descr="Afbeelding met gras, buiten, boom, weg&#10;&#10;Beschrijving is gegenereerd met zeer hoge betrouwbaarheid">
            <a:extLst>
              <a:ext uri="{FF2B5EF4-FFF2-40B4-BE49-F238E27FC236}">
                <a16:creationId xmlns:a16="http://schemas.microsoft.com/office/drawing/2014/main" id="{58934A04-2291-47D7-ABA4-37B6D9F6E45C}"/>
              </a:ext>
            </a:extLst>
          </p:cNvPr>
          <p:cNvPicPr>
            <a:picLocks noGrp="1" noChangeAspect="1"/>
          </p:cNvPicPr>
          <p:nvPr>
            <p:ph type="pic" sz="quarter" idx="81"/>
          </p:nvPr>
        </p:nvPicPr>
        <p:blipFill>
          <a:blip r:embed="rId33" cstate="screen">
            <a:extLst>
              <a:ext uri="{28A0092B-C50C-407E-A947-70E740481C1C}">
                <a14:useLocalDpi xmlns:a14="http://schemas.microsoft.com/office/drawing/2010/main"/>
              </a:ext>
            </a:extLst>
          </a:blip>
          <a:srcRect/>
          <a:stretch>
            <a:fillRect/>
          </a:stretch>
        </p:blipFill>
        <p:spPr/>
      </p:pic>
      <p:pic>
        <p:nvPicPr>
          <p:cNvPr id="120" name="Tijdelijke aanduiding voor afbeelding 119" descr="Afbeelding met boom, grond, persoon, buiten&#10;&#10;Beschrijving is gegenereerd met zeer hoge betrouwbaarheid">
            <a:extLst>
              <a:ext uri="{FF2B5EF4-FFF2-40B4-BE49-F238E27FC236}">
                <a16:creationId xmlns:a16="http://schemas.microsoft.com/office/drawing/2014/main" id="{71EC633A-970C-45F5-A146-BF4FF2AFAD28}"/>
              </a:ext>
            </a:extLst>
          </p:cNvPr>
          <p:cNvPicPr>
            <a:picLocks noGrp="1" noChangeAspect="1"/>
          </p:cNvPicPr>
          <p:nvPr>
            <p:ph type="pic" sz="quarter" idx="58"/>
          </p:nvPr>
        </p:nvPicPr>
        <p:blipFill>
          <a:blip r:embed="rId34" cstate="screen">
            <a:extLst>
              <a:ext uri="{28A0092B-C50C-407E-A947-70E740481C1C}">
                <a14:useLocalDpi xmlns:a14="http://schemas.microsoft.com/office/drawing/2010/main"/>
              </a:ext>
            </a:extLst>
          </a:blip>
          <a:srcRect/>
          <a:stretch>
            <a:fillRect/>
          </a:stretch>
        </p:blipFill>
        <p:spPr/>
      </p:pic>
      <p:pic>
        <p:nvPicPr>
          <p:cNvPr id="138" name="Tijdelijke aanduiding voor afbeelding 137">
            <a:extLst>
              <a:ext uri="{FF2B5EF4-FFF2-40B4-BE49-F238E27FC236}">
                <a16:creationId xmlns:a16="http://schemas.microsoft.com/office/drawing/2014/main" id="{C9D79335-479A-4DB5-A9ED-A4D89E5C7A35}"/>
              </a:ext>
            </a:extLst>
          </p:cNvPr>
          <p:cNvPicPr>
            <a:picLocks noGrp="1" noChangeAspect="1"/>
          </p:cNvPicPr>
          <p:nvPr>
            <p:ph type="pic" sz="quarter" idx="59"/>
          </p:nvPr>
        </p:nvPicPr>
        <p:blipFill>
          <a:blip r:embed="rId35" cstate="screen">
            <a:extLst>
              <a:ext uri="{28A0092B-C50C-407E-A947-70E740481C1C}">
                <a14:useLocalDpi xmlns:a14="http://schemas.microsoft.com/office/drawing/2010/main"/>
              </a:ext>
            </a:extLst>
          </a:blip>
          <a:srcRect/>
          <a:stretch>
            <a:fillRect/>
          </a:stretch>
        </p:blipFill>
        <p:spPr/>
      </p:pic>
      <p:pic>
        <p:nvPicPr>
          <p:cNvPr id="160" name="Tijdelijke aanduiding voor afbeelding 159" descr="Afbeelding met vogel, buiten, gras, lucht&#10;&#10;Beschrijving is gegenereerd met zeer hoge betrouwbaarheid">
            <a:extLst>
              <a:ext uri="{FF2B5EF4-FFF2-40B4-BE49-F238E27FC236}">
                <a16:creationId xmlns:a16="http://schemas.microsoft.com/office/drawing/2014/main" id="{454AB09D-539F-48C4-B95F-E3E93AAE8EEF}"/>
              </a:ext>
            </a:extLst>
          </p:cNvPr>
          <p:cNvPicPr>
            <a:picLocks noGrp="1" noChangeAspect="1"/>
          </p:cNvPicPr>
          <p:nvPr>
            <p:ph type="pic" sz="quarter" idx="60"/>
          </p:nvPr>
        </p:nvPicPr>
        <p:blipFill>
          <a:blip r:embed="rId36" cstate="screen">
            <a:extLst>
              <a:ext uri="{28A0092B-C50C-407E-A947-70E740481C1C}">
                <a14:useLocalDpi xmlns:a14="http://schemas.microsoft.com/office/drawing/2010/main"/>
              </a:ext>
            </a:extLst>
          </a:blip>
          <a:srcRect/>
          <a:stretch>
            <a:fillRect/>
          </a:stretch>
        </p:blipFill>
        <p:spPr/>
      </p:pic>
      <p:pic>
        <p:nvPicPr>
          <p:cNvPr id="82" name="Tijdelijke aanduiding voor afbeelding 79" descr="Afbeelding met buiten, gras&#10;&#10;Beschrijving is gegenereerd met hoge betrouwbaarheid">
            <a:extLst>
              <a:ext uri="{FF2B5EF4-FFF2-40B4-BE49-F238E27FC236}">
                <a16:creationId xmlns:a16="http://schemas.microsoft.com/office/drawing/2014/main" id="{8C691E02-175D-4229-82DC-8DBA6BDEEABD}"/>
              </a:ext>
            </a:extLst>
          </p:cNvPr>
          <p:cNvPicPr>
            <a:picLocks noGrp="1" noChangeAspect="1"/>
          </p:cNvPicPr>
          <p:nvPr>
            <p:ph type="pic" sz="quarter" idx="61"/>
          </p:nvPr>
        </p:nvPicPr>
        <p:blipFill>
          <a:blip r:embed="rId37" cstate="screen">
            <a:extLst>
              <a:ext uri="{28A0092B-C50C-407E-A947-70E740481C1C}">
                <a14:useLocalDpi xmlns:a14="http://schemas.microsoft.com/office/drawing/2010/main"/>
              </a:ext>
            </a:extLst>
          </a:blip>
          <a:srcRect/>
          <a:stretch>
            <a:fillRect/>
          </a:stretch>
        </p:blipFill>
        <p:spPr/>
      </p:pic>
      <p:pic>
        <p:nvPicPr>
          <p:cNvPr id="104" name="Tijdelijke aanduiding voor afbeelding 103" descr="Afbeelding met grond, gras, lucht, buiten&#10;&#10;Beschrijving is gegenereerd met zeer hoge betrouwbaarheid">
            <a:extLst>
              <a:ext uri="{FF2B5EF4-FFF2-40B4-BE49-F238E27FC236}">
                <a16:creationId xmlns:a16="http://schemas.microsoft.com/office/drawing/2014/main" id="{56F45BCD-93B0-4A48-BB59-0C27BA5184D8}"/>
              </a:ext>
            </a:extLst>
          </p:cNvPr>
          <p:cNvPicPr>
            <a:picLocks noGrp="1" noChangeAspect="1"/>
          </p:cNvPicPr>
          <p:nvPr>
            <p:ph type="pic" sz="quarter" idx="62"/>
          </p:nvPr>
        </p:nvPicPr>
        <p:blipFill>
          <a:blip r:embed="rId38" cstate="screen">
            <a:extLst>
              <a:ext uri="{28A0092B-C50C-407E-A947-70E740481C1C}">
                <a14:useLocalDpi xmlns:a14="http://schemas.microsoft.com/office/drawing/2010/main"/>
              </a:ext>
            </a:extLst>
          </a:blip>
          <a:srcRect/>
          <a:stretch>
            <a:fillRect/>
          </a:stretch>
        </p:blipFill>
        <p:spPr/>
      </p:pic>
      <p:pic>
        <p:nvPicPr>
          <p:cNvPr id="122" name="Tijdelijke aanduiding voor afbeelding 121" descr="Afbeelding met gras, buiten, persoon, man&#10;&#10;Beschrijving is gegenereerd met zeer hoge betrouwbaarheid">
            <a:extLst>
              <a:ext uri="{FF2B5EF4-FFF2-40B4-BE49-F238E27FC236}">
                <a16:creationId xmlns:a16="http://schemas.microsoft.com/office/drawing/2014/main" id="{F5B38AF7-825D-4300-8508-F233EEF9FCBE}"/>
              </a:ext>
            </a:extLst>
          </p:cNvPr>
          <p:cNvPicPr>
            <a:picLocks noGrp="1" noChangeAspect="1"/>
          </p:cNvPicPr>
          <p:nvPr>
            <p:ph type="pic" sz="quarter" idx="63"/>
          </p:nvPr>
        </p:nvPicPr>
        <p:blipFill>
          <a:blip r:embed="rId39" cstate="screen">
            <a:extLst>
              <a:ext uri="{28A0092B-C50C-407E-A947-70E740481C1C}">
                <a14:useLocalDpi xmlns:a14="http://schemas.microsoft.com/office/drawing/2010/main"/>
              </a:ext>
            </a:extLst>
          </a:blip>
          <a:srcRect/>
          <a:stretch>
            <a:fillRect/>
          </a:stretch>
        </p:blipFill>
        <p:spPr/>
      </p:pic>
      <p:pic>
        <p:nvPicPr>
          <p:cNvPr id="144" name="Tijdelijke aanduiding voor afbeelding 143" descr="Afbeelding met buiten, water, lucht, boom&#10;&#10;Beschrijving is gegenereerd met zeer hoge betrouwbaarheid">
            <a:extLst>
              <a:ext uri="{FF2B5EF4-FFF2-40B4-BE49-F238E27FC236}">
                <a16:creationId xmlns:a16="http://schemas.microsoft.com/office/drawing/2014/main" id="{435254C1-C5C5-4A48-B0BE-C010483591B3}"/>
              </a:ext>
            </a:extLst>
          </p:cNvPr>
          <p:cNvPicPr>
            <a:picLocks noGrp="1" noChangeAspect="1"/>
          </p:cNvPicPr>
          <p:nvPr>
            <p:ph type="pic" sz="quarter" idx="64"/>
          </p:nvPr>
        </p:nvPicPr>
        <p:blipFill>
          <a:blip r:embed="rId40" cstate="screen">
            <a:extLst>
              <a:ext uri="{28A0092B-C50C-407E-A947-70E740481C1C}">
                <a14:useLocalDpi xmlns:a14="http://schemas.microsoft.com/office/drawing/2010/main"/>
              </a:ext>
            </a:extLst>
          </a:blip>
          <a:srcRect/>
          <a:stretch>
            <a:fillRect/>
          </a:stretch>
        </p:blipFill>
        <p:spPr/>
      </p:pic>
      <p:pic>
        <p:nvPicPr>
          <p:cNvPr id="162" name="Tijdelijke aanduiding voor afbeelding 161" descr="Afbeelding met plant, bloem&#10;&#10;Beschrijving is gegenereerd met zeer hoge betrouwbaarheid">
            <a:extLst>
              <a:ext uri="{FF2B5EF4-FFF2-40B4-BE49-F238E27FC236}">
                <a16:creationId xmlns:a16="http://schemas.microsoft.com/office/drawing/2014/main" id="{0366C841-A063-48CD-8BAB-0DEEE352BAB6}"/>
              </a:ext>
            </a:extLst>
          </p:cNvPr>
          <p:cNvPicPr>
            <a:picLocks noGrp="1" noChangeAspect="1"/>
          </p:cNvPicPr>
          <p:nvPr>
            <p:ph type="pic" sz="quarter" idx="65"/>
          </p:nvPr>
        </p:nvPicPr>
        <p:blipFill>
          <a:blip r:embed="rId41" cstate="screen">
            <a:extLst>
              <a:ext uri="{28A0092B-C50C-407E-A947-70E740481C1C}">
                <a14:useLocalDpi xmlns:a14="http://schemas.microsoft.com/office/drawing/2010/main"/>
              </a:ext>
            </a:extLst>
          </a:blip>
          <a:srcRect/>
          <a:stretch>
            <a:fillRect/>
          </a:stretch>
        </p:blipFill>
        <p:spPr/>
      </p:pic>
      <p:pic>
        <p:nvPicPr>
          <p:cNvPr id="74" name="Tijdelijke aanduiding voor afbeelding 73" descr="Afbeelding met gras, buiten, lucht, water&#10;&#10;Beschrijving is gegenereerd met zeer hoge betrouwbaarheid">
            <a:extLst>
              <a:ext uri="{FF2B5EF4-FFF2-40B4-BE49-F238E27FC236}">
                <a16:creationId xmlns:a16="http://schemas.microsoft.com/office/drawing/2014/main" id="{9B1851EC-66BD-4B0B-BA58-EDB06B1A90D4}"/>
              </a:ext>
            </a:extLst>
          </p:cNvPr>
          <p:cNvPicPr>
            <a:picLocks noGrp="1" noChangeAspect="1"/>
          </p:cNvPicPr>
          <p:nvPr>
            <p:ph type="pic" sz="quarter" idx="50"/>
          </p:nvPr>
        </p:nvPicPr>
        <p:blipFill>
          <a:blip r:embed="rId42" cstate="screen">
            <a:extLst>
              <a:ext uri="{28A0092B-C50C-407E-A947-70E740481C1C}">
                <a14:useLocalDpi xmlns:a14="http://schemas.microsoft.com/office/drawing/2010/main"/>
              </a:ext>
            </a:extLst>
          </a:blip>
          <a:srcRect/>
          <a:stretch>
            <a:fillRect/>
          </a:stretch>
        </p:blipFill>
        <p:spPr/>
      </p:pic>
      <p:pic>
        <p:nvPicPr>
          <p:cNvPr id="76" name="Tijdelijke aanduiding voor afbeelding 75" descr="Afbeelding met lucht, buiten, boom, persoon&#10;&#10;Beschrijving is gegenereerd met zeer hoge betrouwbaarheid">
            <a:extLst>
              <a:ext uri="{FF2B5EF4-FFF2-40B4-BE49-F238E27FC236}">
                <a16:creationId xmlns:a16="http://schemas.microsoft.com/office/drawing/2014/main" id="{5D0ADB69-75B5-4EE9-9783-6ACD88474BF4}"/>
              </a:ext>
            </a:extLst>
          </p:cNvPr>
          <p:cNvPicPr>
            <a:picLocks noGrp="1" noChangeAspect="1"/>
          </p:cNvPicPr>
          <p:nvPr>
            <p:ph type="pic" sz="quarter" idx="51"/>
          </p:nvPr>
        </p:nvPicPr>
        <p:blipFill>
          <a:blip r:embed="rId43" cstate="screen">
            <a:extLst>
              <a:ext uri="{28A0092B-C50C-407E-A947-70E740481C1C}">
                <a14:useLocalDpi xmlns:a14="http://schemas.microsoft.com/office/drawing/2010/main"/>
              </a:ext>
            </a:extLst>
          </a:blip>
          <a:srcRect/>
          <a:stretch>
            <a:fillRect/>
          </a:stretch>
        </p:blipFill>
        <p:spPr/>
      </p:pic>
      <p:pic>
        <p:nvPicPr>
          <p:cNvPr id="100" name="Tijdelijke aanduiding voor afbeelding 99">
            <a:extLst>
              <a:ext uri="{FF2B5EF4-FFF2-40B4-BE49-F238E27FC236}">
                <a16:creationId xmlns:a16="http://schemas.microsoft.com/office/drawing/2014/main" id="{AC0B0698-AA67-4DE2-979B-49405747F782}"/>
              </a:ext>
            </a:extLst>
          </p:cNvPr>
          <p:cNvPicPr>
            <a:picLocks noGrp="1" noChangeAspect="1"/>
          </p:cNvPicPr>
          <p:nvPr>
            <p:ph type="pic" sz="quarter" idx="52"/>
          </p:nvPr>
        </p:nvPicPr>
        <p:blipFill>
          <a:blip r:embed="rId44" cstate="screen">
            <a:extLst>
              <a:ext uri="{28A0092B-C50C-407E-A947-70E740481C1C}">
                <a14:useLocalDpi xmlns:a14="http://schemas.microsoft.com/office/drawing/2010/main"/>
              </a:ext>
            </a:extLst>
          </a:blip>
          <a:srcRect/>
          <a:stretch>
            <a:fillRect/>
          </a:stretch>
        </p:blipFill>
        <p:spPr/>
      </p:pic>
      <p:pic>
        <p:nvPicPr>
          <p:cNvPr id="118" name="Tijdelijke aanduiding voor afbeelding 117" descr="Afbeelding met gras, buiten, boom, persoon&#10;&#10;Beschrijving is gegenereerd met zeer hoge betrouwbaarheid">
            <a:extLst>
              <a:ext uri="{FF2B5EF4-FFF2-40B4-BE49-F238E27FC236}">
                <a16:creationId xmlns:a16="http://schemas.microsoft.com/office/drawing/2014/main" id="{E4BE3D51-9D39-4C41-A4B5-7D4707B482FC}"/>
              </a:ext>
            </a:extLst>
          </p:cNvPr>
          <p:cNvPicPr>
            <a:picLocks noGrp="1" noChangeAspect="1"/>
          </p:cNvPicPr>
          <p:nvPr>
            <p:ph type="pic" sz="quarter" idx="53"/>
          </p:nvPr>
        </p:nvPicPr>
        <p:blipFill>
          <a:blip r:embed="rId45" cstate="screen">
            <a:extLst>
              <a:ext uri="{28A0092B-C50C-407E-A947-70E740481C1C}">
                <a14:useLocalDpi xmlns:a14="http://schemas.microsoft.com/office/drawing/2010/main"/>
              </a:ext>
            </a:extLst>
          </a:blip>
          <a:srcRect/>
          <a:stretch>
            <a:fillRect/>
          </a:stretch>
        </p:blipFill>
        <p:spPr/>
      </p:pic>
      <p:pic>
        <p:nvPicPr>
          <p:cNvPr id="135" name="Tijdelijke aanduiding voor afbeelding 134" descr="Afbeelding met buiten, groep&#10;&#10;Beschrijving is gegenereerd met hoge betrouwbaarheid">
            <a:extLst>
              <a:ext uri="{FF2B5EF4-FFF2-40B4-BE49-F238E27FC236}">
                <a16:creationId xmlns:a16="http://schemas.microsoft.com/office/drawing/2014/main" id="{2DAF9B83-CE48-412D-B817-4E5BCFEE9515}"/>
              </a:ext>
            </a:extLst>
          </p:cNvPr>
          <p:cNvPicPr>
            <a:picLocks noGrp="1" noChangeAspect="1"/>
          </p:cNvPicPr>
          <p:nvPr>
            <p:ph type="pic" sz="quarter" idx="54"/>
          </p:nvPr>
        </p:nvPicPr>
        <p:blipFill>
          <a:blip r:embed="rId46" cstate="screen">
            <a:extLst>
              <a:ext uri="{28A0092B-C50C-407E-A947-70E740481C1C}">
                <a14:useLocalDpi xmlns:a14="http://schemas.microsoft.com/office/drawing/2010/main"/>
              </a:ext>
            </a:extLst>
          </a:blip>
          <a:srcRect/>
          <a:stretch>
            <a:fillRect/>
          </a:stretch>
        </p:blipFill>
        <p:spPr/>
      </p:pic>
      <p:pic>
        <p:nvPicPr>
          <p:cNvPr id="158" name="Tijdelijke aanduiding voor afbeelding 157" descr="Afbeelding met gras, buiten, lucht, natuur&#10;&#10;Beschrijving is gegenereerd met zeer hoge betrouwbaarheid">
            <a:extLst>
              <a:ext uri="{FF2B5EF4-FFF2-40B4-BE49-F238E27FC236}">
                <a16:creationId xmlns:a16="http://schemas.microsoft.com/office/drawing/2014/main" id="{89A57A79-6DE2-494C-88A4-12A4072ABC78}"/>
              </a:ext>
            </a:extLst>
          </p:cNvPr>
          <p:cNvPicPr>
            <a:picLocks noGrp="1" noChangeAspect="1"/>
          </p:cNvPicPr>
          <p:nvPr>
            <p:ph type="pic" sz="quarter" idx="55"/>
          </p:nvPr>
        </p:nvPicPr>
        <p:blipFill>
          <a:blip r:embed="rId47" cstate="screen">
            <a:extLst>
              <a:ext uri="{28A0092B-C50C-407E-A947-70E740481C1C}">
                <a14:useLocalDpi xmlns:a14="http://schemas.microsoft.com/office/drawing/2010/main"/>
              </a:ext>
            </a:extLst>
          </a:blip>
          <a:srcRect/>
          <a:stretch>
            <a:fillRect/>
          </a:stretch>
        </p:blipFill>
        <p:spPr/>
      </p:pic>
      <p:pic>
        <p:nvPicPr>
          <p:cNvPr id="142" name="Tijdelijke aanduiding voor afbeelding 141">
            <a:extLst>
              <a:ext uri="{FF2B5EF4-FFF2-40B4-BE49-F238E27FC236}">
                <a16:creationId xmlns:a16="http://schemas.microsoft.com/office/drawing/2014/main" id="{9AAB4149-FB11-474B-977E-7CF209098AFD}"/>
              </a:ext>
            </a:extLst>
          </p:cNvPr>
          <p:cNvPicPr>
            <a:picLocks noGrp="1" noChangeAspect="1"/>
          </p:cNvPicPr>
          <p:nvPr>
            <p:ph type="pic" sz="quarter" idx="56"/>
          </p:nvPr>
        </p:nvPicPr>
        <p:blipFill>
          <a:blip r:embed="rId48" cstate="screen">
            <a:extLst>
              <a:ext uri="{28A0092B-C50C-407E-A947-70E740481C1C}">
                <a14:useLocalDpi xmlns:a14="http://schemas.microsoft.com/office/drawing/2010/main"/>
              </a:ext>
            </a:extLst>
          </a:blip>
          <a:srcRect/>
          <a:stretch>
            <a:fillRect/>
          </a:stretch>
        </p:blipFill>
        <p:spPr/>
      </p:pic>
      <p:pic>
        <p:nvPicPr>
          <p:cNvPr id="102" name="Tijdelijke aanduiding voor afbeelding 101" descr="Afbeelding met kleding&#10;&#10;Beschrijving is gegenereerd met hoge betrouwbaarheid">
            <a:extLst>
              <a:ext uri="{FF2B5EF4-FFF2-40B4-BE49-F238E27FC236}">
                <a16:creationId xmlns:a16="http://schemas.microsoft.com/office/drawing/2014/main" id="{DA1CFFA4-5DDA-471B-89A7-7A8DECE4849E}"/>
              </a:ext>
            </a:extLst>
          </p:cNvPr>
          <p:cNvPicPr>
            <a:picLocks noGrp="1" noChangeAspect="1"/>
          </p:cNvPicPr>
          <p:nvPr>
            <p:ph type="pic" sz="quarter" idx="57"/>
          </p:nvPr>
        </p:nvPicPr>
        <p:blipFill>
          <a:blip r:embed="rId49" cstate="screen">
            <a:extLst>
              <a:ext uri="{28A0092B-C50C-407E-A947-70E740481C1C}">
                <a14:useLocalDpi xmlns:a14="http://schemas.microsoft.com/office/drawing/2010/main"/>
              </a:ext>
            </a:extLst>
          </a:blip>
          <a:srcRect/>
          <a:stretch>
            <a:fillRect/>
          </a:stretch>
        </p:blipFill>
        <p:spPr/>
      </p:pic>
      <p:pic>
        <p:nvPicPr>
          <p:cNvPr id="92" name="Tijdelijke aanduiding voor afbeelding 91" descr="Afbeelding met boom, buiten, persoon, sneeuw&#10;&#10;Beschrijving is gegenereerd met zeer hoge betrouwbaarheid">
            <a:extLst>
              <a:ext uri="{FF2B5EF4-FFF2-40B4-BE49-F238E27FC236}">
                <a16:creationId xmlns:a16="http://schemas.microsoft.com/office/drawing/2014/main" id="{1489CD98-7A72-494B-9FBC-D796AD8F53F0}"/>
              </a:ext>
            </a:extLst>
          </p:cNvPr>
          <p:cNvPicPr>
            <a:picLocks noGrp="1" noChangeAspect="1"/>
          </p:cNvPicPr>
          <p:nvPr>
            <p:ph type="pic" sz="quarter" idx="76"/>
          </p:nvPr>
        </p:nvPicPr>
        <p:blipFill>
          <a:blip r:embed="rId50" cstate="screen">
            <a:extLst>
              <a:ext uri="{28A0092B-C50C-407E-A947-70E740481C1C}">
                <a14:useLocalDpi xmlns:a14="http://schemas.microsoft.com/office/drawing/2010/main"/>
              </a:ext>
            </a:extLst>
          </a:blip>
          <a:srcRect/>
          <a:stretch>
            <a:fillRect/>
          </a:stretch>
        </p:blipFill>
        <p:spPr/>
      </p:pic>
      <p:sp>
        <p:nvSpPr>
          <p:cNvPr id="129" name="Titel 128">
            <a:extLst>
              <a:ext uri="{FF2B5EF4-FFF2-40B4-BE49-F238E27FC236}">
                <a16:creationId xmlns:a16="http://schemas.microsoft.com/office/drawing/2014/main" id="{01009C53-5AC8-491C-ACDF-992BD86ADAA8}"/>
              </a:ext>
            </a:extLst>
          </p:cNvPr>
          <p:cNvSpPr>
            <a:spLocks noGrp="1"/>
          </p:cNvSpPr>
          <p:nvPr>
            <p:ph type="title"/>
          </p:nvPr>
        </p:nvSpPr>
        <p:spPr/>
        <p:txBody>
          <a:bodyPr/>
          <a:lstStyle/>
          <a:p>
            <a:pPr algn="ctr"/>
            <a:r>
              <a:rPr lang="nl-NL" sz="2800" dirty="0"/>
              <a:t>Bedankt voor uw aandacht! </a:t>
            </a:r>
            <a:br>
              <a:rPr lang="nl-NL" sz="2800" dirty="0"/>
            </a:br>
            <a:r>
              <a:rPr lang="nl-NL" sz="2800"/>
              <a:t>Vragen</a:t>
            </a:r>
            <a:r>
              <a:rPr lang="nl-NL" sz="2800" dirty="0"/>
              <a:t>?</a:t>
            </a:r>
            <a:br>
              <a:rPr lang="nl-NL" sz="2800" dirty="0"/>
            </a:br>
            <a:r>
              <a:rPr lang="nl-NL" sz="2400" dirty="0"/>
              <a:t>natuurinclusievelandbouw@staatsbosbeheer.nl</a:t>
            </a:r>
          </a:p>
        </p:txBody>
      </p:sp>
    </p:spTree>
    <p:extLst>
      <p:ext uri="{BB962C8B-B14F-4D97-AF65-F5344CB8AC3E}">
        <p14:creationId xmlns:p14="http://schemas.microsoft.com/office/powerpoint/2010/main" val="2267243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a:xfrm>
            <a:off x="0" y="0"/>
            <a:ext cx="12192000" cy="6858000"/>
          </a:xfrm>
        </p:spPr>
      </p:pic>
      <p:sp>
        <p:nvSpPr>
          <p:cNvPr id="3" name="Tijdelijke aanduiding voor tekst 2"/>
          <p:cNvSpPr>
            <a:spLocks noGrp="1"/>
          </p:cNvSpPr>
          <p:nvPr>
            <p:ph type="body" sz="quarter" idx="14"/>
          </p:nvPr>
        </p:nvSpPr>
        <p:spPr>
          <a:xfrm>
            <a:off x="8256240" y="2348880"/>
            <a:ext cx="3791744" cy="4392489"/>
          </a:xfrm>
        </p:spPr>
        <p:txBody>
          <a:bodyPr/>
          <a:lstStyle/>
          <a:p>
            <a:pPr marL="342900" indent="-342900">
              <a:buFont typeface="Arial" panose="020B0604020202020204" pitchFamily="34" charset="0"/>
              <a:buChar char="•"/>
            </a:pPr>
            <a:r>
              <a:rPr lang="nl-NL" sz="2000" dirty="0"/>
              <a:t>Staatsbosbeheer</a:t>
            </a:r>
          </a:p>
          <a:p>
            <a:pPr marL="342900" indent="-342900">
              <a:buFont typeface="Arial" panose="020B0604020202020204" pitchFamily="34" charset="0"/>
              <a:buChar char="•"/>
            </a:pPr>
            <a:r>
              <a:rPr lang="nl-NL" sz="2000" dirty="0"/>
              <a:t>Natuurinclusieve Landbouw (NIL)</a:t>
            </a:r>
          </a:p>
          <a:p>
            <a:pPr marL="342900" indent="-342900">
              <a:buFont typeface="Arial" panose="020B0604020202020204" pitchFamily="34" charset="0"/>
              <a:buChar char="•"/>
            </a:pPr>
            <a:r>
              <a:rPr lang="nl-NL" sz="2000" dirty="0"/>
              <a:t>Aanpak programma (grond=vertrekpunt)</a:t>
            </a:r>
          </a:p>
          <a:p>
            <a:pPr marL="606425" lvl="1" indent="-342900">
              <a:buFont typeface="Arial" panose="020B0604020202020204" pitchFamily="34" charset="0"/>
              <a:buChar char="•"/>
            </a:pPr>
            <a:r>
              <a:rPr lang="nl-NL" dirty="0"/>
              <a:t>Waarom</a:t>
            </a:r>
          </a:p>
          <a:p>
            <a:pPr marL="606425" lvl="1" indent="-342900">
              <a:buFont typeface="Arial" panose="020B0604020202020204" pitchFamily="34" charset="0"/>
              <a:buChar char="•"/>
            </a:pPr>
            <a:r>
              <a:rPr lang="nl-NL" dirty="0"/>
              <a:t>Wat</a:t>
            </a:r>
          </a:p>
          <a:p>
            <a:pPr marL="606425" lvl="1" indent="-342900">
              <a:buFont typeface="Arial" panose="020B0604020202020204" pitchFamily="34" charset="0"/>
              <a:buChar char="•"/>
            </a:pPr>
            <a:r>
              <a:rPr lang="nl-NL" dirty="0"/>
              <a:t>Wie</a:t>
            </a:r>
          </a:p>
          <a:p>
            <a:pPr marL="606425" lvl="1" indent="-342900">
              <a:buFont typeface="Arial" panose="020B0604020202020204" pitchFamily="34" charset="0"/>
              <a:buChar char="•"/>
            </a:pPr>
            <a:r>
              <a:rPr lang="nl-NL" dirty="0"/>
              <a:t>Hoe</a:t>
            </a:r>
          </a:p>
          <a:p>
            <a:pPr marL="342900" indent="-342900">
              <a:buFont typeface="Arial" panose="020B0604020202020204" pitchFamily="34" charset="0"/>
              <a:buChar char="•"/>
            </a:pPr>
            <a:r>
              <a:rPr lang="nl-NL" sz="2000" dirty="0"/>
              <a:t>Voorbeelden</a:t>
            </a:r>
          </a:p>
          <a:p>
            <a:pPr marL="342900" indent="-342900">
              <a:buFont typeface="Arial" panose="020B0604020202020204" pitchFamily="34" charset="0"/>
              <a:buChar char="•"/>
            </a:pPr>
            <a:r>
              <a:rPr lang="nl-NL" sz="2000" dirty="0"/>
              <a:t>Waar staan we</a:t>
            </a:r>
          </a:p>
        </p:txBody>
      </p:sp>
      <p:sp>
        <p:nvSpPr>
          <p:cNvPr id="4" name="Titel 3"/>
          <p:cNvSpPr>
            <a:spLocks noGrp="1"/>
          </p:cNvSpPr>
          <p:nvPr>
            <p:ph type="title"/>
          </p:nvPr>
        </p:nvSpPr>
        <p:spPr/>
        <p:txBody>
          <a:bodyPr/>
          <a:lstStyle/>
          <a:p>
            <a:r>
              <a:rPr lang="nl-NL" dirty="0"/>
              <a:t>Agenda</a:t>
            </a:r>
          </a:p>
        </p:txBody>
      </p:sp>
    </p:spTree>
    <p:extLst>
      <p:ext uri="{BB962C8B-B14F-4D97-AF65-F5344CB8AC3E}">
        <p14:creationId xmlns:p14="http://schemas.microsoft.com/office/powerpoint/2010/main" val="3437220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Staatsbosbeheer Nederland</a:t>
            </a:r>
          </a:p>
        </p:txBody>
      </p:sp>
      <p:pic>
        <p:nvPicPr>
          <p:cNvPr id="4" name="Tijdelijke aanduiding voor afbeelding 3"/>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a:fillRect/>
          </a:stretch>
        </p:blipFill>
        <p:spPr/>
      </p:pic>
      <p:sp>
        <p:nvSpPr>
          <p:cNvPr id="5" name="Freeform 24">
            <a:extLst>
              <a:ext uri="{FF2B5EF4-FFF2-40B4-BE49-F238E27FC236}">
                <a16:creationId xmlns:a16="http://schemas.microsoft.com/office/drawing/2014/main" id="{4A0AA404-F6CD-42DC-B5A7-EB0D6EB74E65}"/>
              </a:ext>
            </a:extLst>
          </p:cNvPr>
          <p:cNvSpPr>
            <a:spLocks/>
          </p:cNvSpPr>
          <p:nvPr/>
        </p:nvSpPr>
        <p:spPr bwMode="auto">
          <a:xfrm rot="1349643">
            <a:off x="6168167" y="5731904"/>
            <a:ext cx="1560513" cy="311150"/>
          </a:xfrm>
          <a:custGeom>
            <a:avLst/>
            <a:gdLst>
              <a:gd name="T0" fmla="*/ 180 w 180"/>
              <a:gd name="T1" fmla="*/ 28 h 36"/>
              <a:gd name="T2" fmla="*/ 180 w 180"/>
              <a:gd name="T3" fmla="*/ 27 h 36"/>
              <a:gd name="T4" fmla="*/ 180 w 180"/>
              <a:gd name="T5" fmla="*/ 27 h 36"/>
              <a:gd name="T6" fmla="*/ 180 w 180"/>
              <a:gd name="T7" fmla="*/ 26 h 36"/>
              <a:gd name="T8" fmla="*/ 163 w 180"/>
              <a:gd name="T9" fmla="*/ 2 h 36"/>
              <a:gd name="T10" fmla="*/ 159 w 180"/>
              <a:gd name="T11" fmla="*/ 5 h 36"/>
              <a:gd name="T12" fmla="*/ 173 w 180"/>
              <a:gd name="T13" fmla="*/ 26 h 36"/>
              <a:gd name="T14" fmla="*/ 171 w 180"/>
              <a:gd name="T15" fmla="*/ 26 h 36"/>
              <a:gd name="T16" fmla="*/ 96 w 180"/>
              <a:gd name="T17" fmla="*/ 13 h 36"/>
              <a:gd name="T18" fmla="*/ 39 w 180"/>
              <a:gd name="T19" fmla="*/ 15 h 36"/>
              <a:gd name="T20" fmla="*/ 11 w 180"/>
              <a:gd name="T21" fmla="*/ 22 h 36"/>
              <a:gd name="T22" fmla="*/ 13 w 180"/>
              <a:gd name="T23" fmla="*/ 27 h 36"/>
              <a:gd name="T24" fmla="*/ 97 w 180"/>
              <a:gd name="T25" fmla="*/ 18 h 36"/>
              <a:gd name="T26" fmla="*/ 164 w 180"/>
              <a:gd name="T27" fmla="*/ 28 h 36"/>
              <a:gd name="T28" fmla="*/ 161 w 180"/>
              <a:gd name="T29" fmla="*/ 28 h 36"/>
              <a:gd name="T30" fmla="*/ 152 w 180"/>
              <a:gd name="T31" fmla="*/ 32 h 36"/>
              <a:gd name="T32" fmla="*/ 153 w 180"/>
              <a:gd name="T33" fmla="*/ 34 h 36"/>
              <a:gd name="T34" fmla="*/ 162 w 180"/>
              <a:gd name="T35" fmla="*/ 32 h 36"/>
              <a:gd name="T36" fmla="*/ 170 w 180"/>
              <a:gd name="T37" fmla="*/ 31 h 36"/>
              <a:gd name="T38" fmla="*/ 175 w 180"/>
              <a:gd name="T39" fmla="*/ 31 h 36"/>
              <a:gd name="T40" fmla="*/ 177 w 180"/>
              <a:gd name="T41" fmla="*/ 31 h 36"/>
              <a:gd name="T42" fmla="*/ 178 w 180"/>
              <a:gd name="T43" fmla="*/ 31 h 36"/>
              <a:gd name="T44" fmla="*/ 178 w 180"/>
              <a:gd name="T45" fmla="*/ 31 h 36"/>
              <a:gd name="T46" fmla="*/ 178 w 180"/>
              <a:gd name="T47" fmla="*/ 31 h 36"/>
              <a:gd name="T48" fmla="*/ 180 w 180"/>
              <a:gd name="T49"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0" h="36">
                <a:moveTo>
                  <a:pt x="180" y="28"/>
                </a:moveTo>
                <a:cubicBezTo>
                  <a:pt x="180" y="27"/>
                  <a:pt x="180" y="27"/>
                  <a:pt x="180" y="27"/>
                </a:cubicBezTo>
                <a:cubicBezTo>
                  <a:pt x="180" y="27"/>
                  <a:pt x="180" y="27"/>
                  <a:pt x="180" y="27"/>
                </a:cubicBezTo>
                <a:cubicBezTo>
                  <a:pt x="180" y="26"/>
                  <a:pt x="180" y="26"/>
                  <a:pt x="180" y="26"/>
                </a:cubicBezTo>
                <a:cubicBezTo>
                  <a:pt x="170" y="15"/>
                  <a:pt x="164" y="3"/>
                  <a:pt x="163" y="2"/>
                </a:cubicBezTo>
                <a:cubicBezTo>
                  <a:pt x="161" y="1"/>
                  <a:pt x="157" y="0"/>
                  <a:pt x="159" y="5"/>
                </a:cubicBezTo>
                <a:cubicBezTo>
                  <a:pt x="159" y="7"/>
                  <a:pt x="165" y="17"/>
                  <a:pt x="173" y="26"/>
                </a:cubicBezTo>
                <a:cubicBezTo>
                  <a:pt x="172" y="26"/>
                  <a:pt x="172" y="26"/>
                  <a:pt x="171" y="26"/>
                </a:cubicBezTo>
                <a:cubicBezTo>
                  <a:pt x="161" y="23"/>
                  <a:pt x="129" y="15"/>
                  <a:pt x="96" y="13"/>
                </a:cubicBezTo>
                <a:cubicBezTo>
                  <a:pt x="75" y="12"/>
                  <a:pt x="55" y="13"/>
                  <a:pt x="39" y="15"/>
                </a:cubicBezTo>
                <a:cubicBezTo>
                  <a:pt x="23" y="18"/>
                  <a:pt x="12" y="22"/>
                  <a:pt x="11" y="22"/>
                </a:cubicBezTo>
                <a:cubicBezTo>
                  <a:pt x="6" y="26"/>
                  <a:pt x="0" y="32"/>
                  <a:pt x="13" y="27"/>
                </a:cubicBezTo>
                <a:cubicBezTo>
                  <a:pt x="19" y="24"/>
                  <a:pt x="58" y="16"/>
                  <a:pt x="97" y="18"/>
                </a:cubicBezTo>
                <a:cubicBezTo>
                  <a:pt x="124" y="19"/>
                  <a:pt x="150" y="24"/>
                  <a:pt x="164" y="28"/>
                </a:cubicBezTo>
                <a:cubicBezTo>
                  <a:pt x="163" y="28"/>
                  <a:pt x="162" y="28"/>
                  <a:pt x="161" y="28"/>
                </a:cubicBezTo>
                <a:cubicBezTo>
                  <a:pt x="156" y="30"/>
                  <a:pt x="153" y="32"/>
                  <a:pt x="152" y="32"/>
                </a:cubicBezTo>
                <a:cubicBezTo>
                  <a:pt x="151" y="34"/>
                  <a:pt x="151" y="36"/>
                  <a:pt x="153" y="34"/>
                </a:cubicBezTo>
                <a:cubicBezTo>
                  <a:pt x="153" y="34"/>
                  <a:pt x="157" y="33"/>
                  <a:pt x="162" y="32"/>
                </a:cubicBezTo>
                <a:cubicBezTo>
                  <a:pt x="164" y="31"/>
                  <a:pt x="167" y="31"/>
                  <a:pt x="170" y="31"/>
                </a:cubicBezTo>
                <a:cubicBezTo>
                  <a:pt x="172" y="31"/>
                  <a:pt x="173" y="31"/>
                  <a:pt x="175" y="31"/>
                </a:cubicBezTo>
                <a:cubicBezTo>
                  <a:pt x="175" y="31"/>
                  <a:pt x="177" y="31"/>
                  <a:pt x="177" y="31"/>
                </a:cubicBezTo>
                <a:cubicBezTo>
                  <a:pt x="178" y="31"/>
                  <a:pt x="178" y="31"/>
                  <a:pt x="178" y="31"/>
                </a:cubicBezTo>
                <a:cubicBezTo>
                  <a:pt x="178" y="31"/>
                  <a:pt x="178" y="31"/>
                  <a:pt x="178" y="31"/>
                </a:cubicBezTo>
                <a:cubicBezTo>
                  <a:pt x="178" y="31"/>
                  <a:pt x="178" y="31"/>
                  <a:pt x="178" y="31"/>
                </a:cubicBezTo>
                <a:cubicBezTo>
                  <a:pt x="180" y="31"/>
                  <a:pt x="180" y="30"/>
                  <a:pt x="180" y="2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Tekstvak 5"/>
          <p:cNvSpPr txBox="1"/>
          <p:nvPr/>
        </p:nvSpPr>
        <p:spPr>
          <a:xfrm>
            <a:off x="9264352" y="3654022"/>
            <a:ext cx="2865368" cy="2862322"/>
          </a:xfrm>
          <a:prstGeom prst="rect">
            <a:avLst/>
          </a:prstGeom>
          <a:noFill/>
        </p:spPr>
        <p:txBody>
          <a:bodyPr wrap="square" rtlCol="0">
            <a:spAutoFit/>
          </a:bodyPr>
          <a:lstStyle/>
          <a:p>
            <a:r>
              <a:rPr lang="nl-NL" dirty="0"/>
              <a:t>Landelijk</a:t>
            </a:r>
          </a:p>
          <a:p>
            <a:r>
              <a:rPr lang="nl-NL" dirty="0"/>
              <a:t>273.000 ha. natuur</a:t>
            </a:r>
          </a:p>
          <a:p>
            <a:r>
              <a:rPr lang="nl-NL"/>
              <a:t>50.000 ha. </a:t>
            </a:r>
            <a:r>
              <a:rPr lang="nl-NL" dirty="0"/>
              <a:t>verpacht</a:t>
            </a:r>
          </a:p>
          <a:p>
            <a:r>
              <a:rPr lang="nl-NL" dirty="0"/>
              <a:t>35000 pachters</a:t>
            </a:r>
            <a:br>
              <a:rPr lang="nl-NL" dirty="0"/>
            </a:br>
            <a:endParaRPr lang="nl-NL" dirty="0"/>
          </a:p>
          <a:p>
            <a:endParaRPr lang="nl-NL" dirty="0"/>
          </a:p>
          <a:p>
            <a:r>
              <a:rPr lang="nl-NL" dirty="0"/>
              <a:t>Limburg</a:t>
            </a:r>
          </a:p>
          <a:p>
            <a:r>
              <a:rPr lang="nl-NL" dirty="0"/>
              <a:t>12.789 ha. natuur</a:t>
            </a:r>
          </a:p>
          <a:p>
            <a:r>
              <a:rPr lang="nl-NL" dirty="0"/>
              <a:t>2.276 ha. verpacht</a:t>
            </a:r>
          </a:p>
          <a:p>
            <a:r>
              <a:rPr lang="nl-NL" dirty="0"/>
              <a:t>179 pachters</a:t>
            </a:r>
          </a:p>
        </p:txBody>
      </p:sp>
    </p:spTree>
    <p:extLst>
      <p:ext uri="{BB962C8B-B14F-4D97-AF65-F5344CB8AC3E}">
        <p14:creationId xmlns:p14="http://schemas.microsoft.com/office/powerpoint/2010/main" val="280089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Tijdelijke aanduiding voor afbeelding 14"/>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a:xfrm>
            <a:off x="0" y="0"/>
            <a:ext cx="12192000" cy="6858000"/>
          </a:xfrm>
        </p:spPr>
      </p:pic>
      <p:sp>
        <p:nvSpPr>
          <p:cNvPr id="3" name="Tijdelijke aanduiding voor tekst 2"/>
          <p:cNvSpPr>
            <a:spLocks noGrp="1"/>
          </p:cNvSpPr>
          <p:nvPr>
            <p:ph type="body" sz="quarter" idx="14"/>
          </p:nvPr>
        </p:nvSpPr>
        <p:spPr>
          <a:xfrm>
            <a:off x="407368" y="4869160"/>
            <a:ext cx="11384031" cy="1800201"/>
          </a:xfrm>
          <a:solidFill>
            <a:schemeClr val="bg1"/>
          </a:solidFill>
        </p:spPr>
        <p:txBody>
          <a:bodyPr/>
          <a:lstStyle/>
          <a:p>
            <a:pPr marL="457200" indent="-457200">
              <a:buFont typeface="+mj-lt"/>
              <a:buAutoNum type="arabicPeriod"/>
            </a:pPr>
            <a:r>
              <a:rPr lang="nl-NL" dirty="0"/>
              <a:t>Bijdrage aan transitie landbouw en andere maatschappelijke opgaven (klimaat, biodiversiteit, landschap, voedselkwaliteit)</a:t>
            </a:r>
          </a:p>
          <a:p>
            <a:pPr marL="457200" indent="-457200">
              <a:buFont typeface="+mj-lt"/>
              <a:buAutoNum type="arabicPeriod"/>
            </a:pPr>
            <a:r>
              <a:rPr lang="nl-NL" dirty="0"/>
              <a:t>Past in het beleid van ontwikkeling van partnerschap en duurzame </a:t>
            </a:r>
            <a:r>
              <a:rPr lang="nl-NL" dirty="0" err="1"/>
              <a:t>ingebruikgeving</a:t>
            </a:r>
            <a:r>
              <a:rPr lang="nl-NL" dirty="0"/>
              <a:t> tussen landbouw en Staatsbosbeheer.</a:t>
            </a:r>
          </a:p>
        </p:txBody>
      </p:sp>
      <p:sp>
        <p:nvSpPr>
          <p:cNvPr id="5" name="Titel 4"/>
          <p:cNvSpPr>
            <a:spLocks noGrp="1"/>
          </p:cNvSpPr>
          <p:nvPr>
            <p:ph type="title"/>
          </p:nvPr>
        </p:nvSpPr>
        <p:spPr>
          <a:xfrm>
            <a:off x="1718967" y="245282"/>
            <a:ext cx="5313137" cy="1167493"/>
          </a:xfrm>
        </p:spPr>
        <p:txBody>
          <a:bodyPr/>
          <a:lstStyle/>
          <a:p>
            <a:r>
              <a:rPr lang="nl-NL" dirty="0">
                <a:solidFill>
                  <a:schemeClr val="bg1"/>
                </a:solidFill>
              </a:rPr>
              <a:t>Natuurinclusieve landbouw: waarom?</a:t>
            </a:r>
          </a:p>
        </p:txBody>
      </p:sp>
    </p:spTree>
    <p:extLst>
      <p:ext uri="{BB962C8B-B14F-4D97-AF65-F5344CB8AC3E}">
        <p14:creationId xmlns:p14="http://schemas.microsoft.com/office/powerpoint/2010/main" val="1184039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p:pic>
      <p:sp>
        <p:nvSpPr>
          <p:cNvPr id="3" name="Tijdelijke aanduiding voor inhoud 2"/>
          <p:cNvSpPr>
            <a:spLocks noGrp="1"/>
          </p:cNvSpPr>
          <p:nvPr>
            <p:ph type="body" sz="quarter" idx="14"/>
          </p:nvPr>
        </p:nvSpPr>
        <p:spPr>
          <a:xfrm>
            <a:off x="5591944" y="2907652"/>
            <a:ext cx="6336704" cy="3761708"/>
          </a:xfrm>
        </p:spPr>
        <p:txBody>
          <a:bodyPr/>
          <a:lstStyle/>
          <a:p>
            <a:pPr marL="342900" indent="-342900">
              <a:buFont typeface="Arial" panose="020B0604020202020204" pitchFamily="34" charset="0"/>
              <a:buChar char="•"/>
            </a:pPr>
            <a:r>
              <a:rPr lang="nl-NL" dirty="0"/>
              <a:t>Systeembenadering staat centraal</a:t>
            </a:r>
          </a:p>
          <a:p>
            <a:pPr marL="342900" indent="-342900">
              <a:buFont typeface="Arial" panose="020B0604020202020204" pitchFamily="34" charset="0"/>
              <a:buChar char="•"/>
            </a:pPr>
            <a:r>
              <a:rPr lang="nl-NL" dirty="0"/>
              <a:t>Bedrijfsbeslissingen afgestemd op</a:t>
            </a:r>
          </a:p>
          <a:p>
            <a:pPr marL="606425" lvl="1" indent="-342900">
              <a:buFont typeface="Arial" panose="020B0604020202020204" pitchFamily="34" charset="0"/>
              <a:buChar char="•"/>
            </a:pPr>
            <a:r>
              <a:rPr lang="nl-NL" dirty="0"/>
              <a:t>Bodem (beheer)</a:t>
            </a:r>
          </a:p>
          <a:p>
            <a:pPr marL="606425" lvl="1" indent="-342900">
              <a:buFont typeface="Arial" panose="020B0604020202020204" pitchFamily="34" charset="0"/>
              <a:buChar char="•"/>
            </a:pPr>
            <a:r>
              <a:rPr lang="nl-NL" dirty="0"/>
              <a:t>Natuur en biodiversiteit</a:t>
            </a:r>
          </a:p>
          <a:p>
            <a:pPr marL="606425" lvl="1" indent="-342900">
              <a:buFont typeface="Arial" panose="020B0604020202020204" pitchFamily="34" charset="0"/>
              <a:buChar char="•"/>
            </a:pPr>
            <a:r>
              <a:rPr lang="nl-NL" dirty="0"/>
              <a:t>Kringloop van grondstoffen</a:t>
            </a:r>
          </a:p>
          <a:p>
            <a:pPr marL="606425" lvl="1" indent="-342900">
              <a:buFont typeface="Arial" panose="020B0604020202020204" pitchFamily="34" charset="0"/>
              <a:buChar char="•"/>
            </a:pPr>
            <a:r>
              <a:rPr lang="nl-NL" dirty="0"/>
              <a:t>Water</a:t>
            </a:r>
          </a:p>
          <a:p>
            <a:pPr marL="606425" lvl="1" indent="-342900">
              <a:buFont typeface="Arial" panose="020B0604020202020204" pitchFamily="34" charset="0"/>
              <a:buChar char="•"/>
            </a:pPr>
            <a:r>
              <a:rPr lang="nl-NL" dirty="0"/>
              <a:t>Lucht</a:t>
            </a:r>
          </a:p>
          <a:p>
            <a:pPr marL="606425" lvl="1" indent="-342900">
              <a:buFont typeface="Arial" panose="020B0604020202020204" pitchFamily="34" charset="0"/>
              <a:buChar char="•"/>
            </a:pPr>
            <a:r>
              <a:rPr lang="nl-NL" dirty="0"/>
              <a:t>Landschap</a:t>
            </a:r>
          </a:p>
        </p:txBody>
      </p:sp>
      <p:sp>
        <p:nvSpPr>
          <p:cNvPr id="4" name="Titel 3"/>
          <p:cNvSpPr>
            <a:spLocks noGrp="1"/>
          </p:cNvSpPr>
          <p:nvPr>
            <p:ph type="title"/>
          </p:nvPr>
        </p:nvSpPr>
        <p:spPr/>
        <p:txBody>
          <a:bodyPr/>
          <a:lstStyle/>
          <a:p>
            <a:r>
              <a:rPr lang="nl-NL" dirty="0"/>
              <a:t>Natuurinclusieve landbouw volgens SBB</a:t>
            </a:r>
          </a:p>
        </p:txBody>
      </p:sp>
    </p:spTree>
    <p:extLst>
      <p:ext uri="{BB962C8B-B14F-4D97-AF65-F5344CB8AC3E}">
        <p14:creationId xmlns:p14="http://schemas.microsoft.com/office/powerpoint/2010/main" val="2906667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p:pic>
      <p:sp>
        <p:nvSpPr>
          <p:cNvPr id="3" name="Tijdelijke aanduiding voor inhoud 2"/>
          <p:cNvSpPr>
            <a:spLocks noGrp="1"/>
          </p:cNvSpPr>
          <p:nvPr>
            <p:ph type="body" sz="quarter" idx="14"/>
          </p:nvPr>
        </p:nvSpPr>
        <p:spPr>
          <a:xfrm>
            <a:off x="371252" y="4653136"/>
            <a:ext cx="11449272" cy="2004943"/>
          </a:xfrm>
        </p:spPr>
        <p:txBody>
          <a:bodyPr/>
          <a:lstStyle/>
          <a:p>
            <a:pPr marL="342900" indent="-342900">
              <a:buFont typeface="Arial" panose="020B0604020202020204" pitchFamily="34" charset="0"/>
              <a:buChar char="•"/>
            </a:pPr>
            <a:r>
              <a:rPr lang="nl-NL" dirty="0"/>
              <a:t>Ondernemers met visie en bezieling voor biodiversiteit en landschap</a:t>
            </a:r>
          </a:p>
          <a:p>
            <a:pPr marL="342900" indent="-342900">
              <a:buFont typeface="Arial" panose="020B0604020202020204" pitchFamily="34" charset="0"/>
              <a:buChar char="•"/>
            </a:pPr>
            <a:r>
              <a:rPr lang="nl-NL" dirty="0"/>
              <a:t>Eerste stap vanuit reguliere landbouw of vervolgstap in NIL</a:t>
            </a:r>
          </a:p>
          <a:p>
            <a:pPr marL="342900" indent="-342900">
              <a:buFont typeface="Arial" panose="020B0604020202020204" pitchFamily="34" charset="0"/>
              <a:buChar char="•"/>
            </a:pPr>
            <a:r>
              <a:rPr lang="nl-NL" dirty="0"/>
              <a:t>Focus op bedrijven in omgeving van natuurgebieden</a:t>
            </a:r>
          </a:p>
          <a:p>
            <a:pPr marL="342900" indent="-342900">
              <a:buFont typeface="Arial" panose="020B0604020202020204" pitchFamily="34" charset="0"/>
              <a:buChar char="•"/>
            </a:pPr>
            <a:r>
              <a:rPr lang="nl-NL" dirty="0"/>
              <a:t>Partners in diverse vormen van samenwerking</a:t>
            </a:r>
          </a:p>
        </p:txBody>
      </p:sp>
      <p:sp>
        <p:nvSpPr>
          <p:cNvPr id="4" name="Titel 3"/>
          <p:cNvSpPr>
            <a:spLocks noGrp="1"/>
          </p:cNvSpPr>
          <p:nvPr>
            <p:ph type="title"/>
          </p:nvPr>
        </p:nvSpPr>
        <p:spPr/>
        <p:txBody>
          <a:bodyPr/>
          <a:lstStyle/>
          <a:p>
            <a:r>
              <a:rPr lang="nl-NL" dirty="0"/>
              <a:t> Natuurinclusieve landbouw: </a:t>
            </a:r>
            <a:br>
              <a:rPr lang="nl-NL" dirty="0"/>
            </a:br>
            <a:r>
              <a:rPr lang="nl-NL" dirty="0"/>
              <a:t>                             voor wie is het?</a:t>
            </a:r>
            <a:endParaRPr lang="nl-NL"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95157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a:stretch>
            <a:fillRect/>
          </a:stretch>
        </p:blipFill>
        <p:spPr/>
      </p:pic>
      <p:sp>
        <p:nvSpPr>
          <p:cNvPr id="6" name="Tijdelijke aanduiding voor tekst 5"/>
          <p:cNvSpPr>
            <a:spLocks noGrp="1"/>
          </p:cNvSpPr>
          <p:nvPr>
            <p:ph type="body" sz="quarter" idx="14"/>
          </p:nvPr>
        </p:nvSpPr>
        <p:spPr>
          <a:xfrm>
            <a:off x="479376" y="3356992"/>
            <a:ext cx="11341148" cy="3345747"/>
          </a:xfrm>
        </p:spPr>
        <p:txBody>
          <a:bodyPr/>
          <a:lstStyle/>
          <a:p>
            <a:r>
              <a:rPr lang="nl-NL" b="1" dirty="0"/>
              <a:t>Betere grondpositie</a:t>
            </a:r>
          </a:p>
          <a:p>
            <a:pPr marL="342900" indent="-342900">
              <a:buFont typeface="Arial" panose="020B0604020202020204" pitchFamily="34" charset="0"/>
              <a:buChar char="•"/>
            </a:pPr>
            <a:r>
              <a:rPr lang="nl-NL" dirty="0"/>
              <a:t>Waar beschikbaar: pachtoppervlakte in overeenstemming met bedrijf</a:t>
            </a:r>
          </a:p>
          <a:p>
            <a:pPr marL="342900" indent="-342900">
              <a:buFont typeface="Arial" panose="020B0604020202020204" pitchFamily="34" charset="0"/>
              <a:buChar char="•"/>
            </a:pPr>
            <a:r>
              <a:rPr lang="nl-NL" dirty="0"/>
              <a:t>Met pachtvorm en -duur aanpassen (bv geliberaliseerde pacht &gt; 6 jaar)</a:t>
            </a:r>
          </a:p>
          <a:p>
            <a:endParaRPr lang="nl-NL" dirty="0"/>
          </a:p>
          <a:p>
            <a:r>
              <a:rPr lang="nl-NL" b="1" dirty="0"/>
              <a:t>Kennis, netwerk en ondersteuning</a:t>
            </a:r>
          </a:p>
          <a:p>
            <a:pPr marL="342900" indent="-342900">
              <a:buFont typeface="Arial" panose="020B0604020202020204" pitchFamily="34" charset="0"/>
              <a:buChar char="•"/>
            </a:pPr>
            <a:r>
              <a:rPr lang="nl-NL" dirty="0"/>
              <a:t>Leernetwerk voor ondernemers</a:t>
            </a:r>
          </a:p>
          <a:p>
            <a:pPr marL="342900" indent="-342900">
              <a:buFont typeface="Arial" panose="020B0604020202020204" pitchFamily="34" charset="0"/>
              <a:buChar char="•"/>
            </a:pPr>
            <a:r>
              <a:rPr lang="nl-NL" dirty="0"/>
              <a:t>Monitoring WUR (economisch en ecologisch)</a:t>
            </a:r>
          </a:p>
          <a:p>
            <a:pPr marL="342900" indent="-342900">
              <a:buFont typeface="Arial" panose="020B0604020202020204" pitchFamily="34" charset="0"/>
              <a:buChar char="•"/>
            </a:pPr>
            <a:r>
              <a:rPr lang="nl-NL" dirty="0"/>
              <a:t>Bestuurlijk gemeente/provincie/waterschap</a:t>
            </a:r>
          </a:p>
        </p:txBody>
      </p:sp>
      <p:sp>
        <p:nvSpPr>
          <p:cNvPr id="4" name="Titel 3"/>
          <p:cNvSpPr>
            <a:spLocks noGrp="1"/>
          </p:cNvSpPr>
          <p:nvPr>
            <p:ph type="title"/>
          </p:nvPr>
        </p:nvSpPr>
        <p:spPr/>
        <p:txBody>
          <a:bodyPr/>
          <a:lstStyle/>
          <a:p>
            <a:r>
              <a:rPr lang="nl-NL" dirty="0">
                <a:solidFill>
                  <a:schemeClr val="bg1"/>
                </a:solidFill>
              </a:rPr>
              <a:t>Natuurinclusieve landbouw: wat bieden wij?</a:t>
            </a:r>
          </a:p>
        </p:txBody>
      </p:sp>
    </p:spTree>
    <p:extLst>
      <p:ext uri="{BB962C8B-B14F-4D97-AF65-F5344CB8AC3E}">
        <p14:creationId xmlns:p14="http://schemas.microsoft.com/office/powerpoint/2010/main" val="4223093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p:pic>
      <p:sp>
        <p:nvSpPr>
          <p:cNvPr id="3" name="Tijdelijke aanduiding voor inhoud 2"/>
          <p:cNvSpPr>
            <a:spLocks noGrp="1"/>
          </p:cNvSpPr>
          <p:nvPr>
            <p:ph type="body" sz="quarter" idx="14"/>
          </p:nvPr>
        </p:nvSpPr>
        <p:spPr>
          <a:xfrm>
            <a:off x="875419" y="4365104"/>
            <a:ext cx="10441161" cy="2308060"/>
          </a:xfrm>
        </p:spPr>
        <p:txBody>
          <a:bodyPr/>
          <a:lstStyle/>
          <a:p>
            <a:pPr marL="342900" indent="-342900">
              <a:buFont typeface="Arial" panose="020B0604020202020204" pitchFamily="34" charset="0"/>
              <a:buChar char="•"/>
            </a:pPr>
            <a:r>
              <a:rPr lang="nl-NL" dirty="0"/>
              <a:t>Boer pacht (max 12 jaar) grond van SBB</a:t>
            </a:r>
          </a:p>
          <a:p>
            <a:pPr marL="342900" indent="-342900">
              <a:buFont typeface="Arial" panose="020B0604020202020204" pitchFamily="34" charset="0"/>
              <a:buChar char="•"/>
            </a:pPr>
            <a:r>
              <a:rPr lang="nl-NL" dirty="0"/>
              <a:t>Zorgt voor optimaal beheer (SNL-</a:t>
            </a:r>
            <a:r>
              <a:rPr lang="nl-NL" dirty="0" err="1"/>
              <a:t>proof</a:t>
            </a:r>
            <a:r>
              <a:rPr lang="nl-NL" dirty="0"/>
              <a:t>)</a:t>
            </a:r>
          </a:p>
          <a:p>
            <a:pPr marL="342900" indent="-342900">
              <a:buFont typeface="Arial" panose="020B0604020202020204" pitchFamily="34" charset="0"/>
              <a:buChar char="•"/>
            </a:pPr>
            <a:r>
              <a:rPr lang="nl-NL" dirty="0"/>
              <a:t>Natuurkwaliteit op SBB gronden is geborgd</a:t>
            </a:r>
          </a:p>
          <a:p>
            <a:pPr marL="342900" indent="-342900">
              <a:buFont typeface="Arial" panose="020B0604020202020204" pitchFamily="34" charset="0"/>
              <a:buChar char="•"/>
            </a:pPr>
            <a:r>
              <a:rPr lang="nl-NL" dirty="0"/>
              <a:t>Boer neemt Natuurinclusieve maatregelen op eigen grond.</a:t>
            </a:r>
          </a:p>
          <a:p>
            <a:pPr marL="342900" indent="-342900">
              <a:buFont typeface="Arial" panose="020B0604020202020204" pitchFamily="34" charset="0"/>
              <a:buChar char="•"/>
            </a:pPr>
            <a:r>
              <a:rPr lang="nl-NL" dirty="0"/>
              <a:t>Natuur(-beheer) is een integraal onderdeel van de bedrijfsvoering</a:t>
            </a:r>
          </a:p>
        </p:txBody>
      </p:sp>
      <p:sp>
        <p:nvSpPr>
          <p:cNvPr id="4" name="Titel 3"/>
          <p:cNvSpPr>
            <a:spLocks noGrp="1"/>
          </p:cNvSpPr>
          <p:nvPr>
            <p:ph type="title"/>
          </p:nvPr>
        </p:nvSpPr>
        <p:spPr/>
        <p:txBody>
          <a:bodyPr/>
          <a:lstStyle/>
          <a:p>
            <a:r>
              <a:rPr lang="nl-NL" dirty="0">
                <a:solidFill>
                  <a:schemeClr val="bg1"/>
                </a:solidFill>
                <a:effectLst>
                  <a:outerShdw blurRad="38100" dist="38100" dir="2700000" algn="tl">
                    <a:srgbClr val="000000">
                      <a:alpha val="43137"/>
                    </a:srgbClr>
                  </a:outerShdw>
                </a:effectLst>
              </a:rPr>
              <a:t>Natuurinclusieve landbouw: hoe ziet het er uit?</a:t>
            </a:r>
          </a:p>
        </p:txBody>
      </p:sp>
    </p:spTree>
    <p:extLst>
      <p:ext uri="{BB962C8B-B14F-4D97-AF65-F5344CB8AC3E}">
        <p14:creationId xmlns:p14="http://schemas.microsoft.com/office/powerpoint/2010/main" val="1713406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Tijdelijke aanduiding voor afbeelding 10"/>
          <p:cNvPicPr>
            <a:picLocks noGrp="1" noChangeAspect="1"/>
          </p:cNvPicPr>
          <p:nvPr>
            <p:ph type="pic" sz="quarter" idx="1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10" name="Tijdelijke aanduiding voor tekst 9"/>
          <p:cNvSpPr>
            <a:spLocks noGrp="1"/>
          </p:cNvSpPr>
          <p:nvPr>
            <p:ph type="body" sz="quarter" idx="14"/>
          </p:nvPr>
        </p:nvSpPr>
        <p:spPr>
          <a:xfrm>
            <a:off x="263352" y="3391943"/>
            <a:ext cx="4608512" cy="3185012"/>
          </a:xfrm>
        </p:spPr>
        <p:txBody>
          <a:bodyPr/>
          <a:lstStyle/>
          <a:p>
            <a:r>
              <a:rPr lang="nl-NL" dirty="0"/>
              <a:t>Heining en hoef</a:t>
            </a:r>
          </a:p>
          <a:p>
            <a:pPr marL="342900" indent="-342900">
              <a:buFont typeface="Arial" panose="020B0604020202020204" pitchFamily="34" charset="0"/>
              <a:buChar char="•"/>
            </a:pPr>
            <a:r>
              <a:rPr lang="nl-NL" dirty="0"/>
              <a:t>Bio vleesvee</a:t>
            </a:r>
          </a:p>
          <a:p>
            <a:pPr marL="342900" indent="-342900">
              <a:buFont typeface="Arial" panose="020B0604020202020204" pitchFamily="34" charset="0"/>
              <a:buChar char="•"/>
            </a:pPr>
            <a:r>
              <a:rPr lang="nl-NL" dirty="0"/>
              <a:t>65 ha. eigengrond, 48 ha. SBB (+ 248 ha. bosbegrazing)</a:t>
            </a:r>
          </a:p>
          <a:p>
            <a:pPr marL="342900" indent="-342900">
              <a:buFont typeface="Arial" panose="020B0604020202020204" pitchFamily="34" charset="0"/>
              <a:buChar char="•"/>
            </a:pPr>
            <a:r>
              <a:rPr lang="nl-NL" dirty="0"/>
              <a:t>Kruidenrijk weidevogel grasland (eigen en SBB)</a:t>
            </a:r>
          </a:p>
        </p:txBody>
      </p:sp>
      <p:sp>
        <p:nvSpPr>
          <p:cNvPr id="4" name="Titel 3"/>
          <p:cNvSpPr>
            <a:spLocks noGrp="1"/>
          </p:cNvSpPr>
          <p:nvPr>
            <p:ph type="title"/>
          </p:nvPr>
        </p:nvSpPr>
        <p:spPr/>
        <p:txBody>
          <a:bodyPr/>
          <a:lstStyle/>
          <a:p>
            <a:r>
              <a:rPr lang="nl-NL" dirty="0">
                <a:solidFill>
                  <a:schemeClr val="bg1"/>
                </a:solidFill>
              </a:rPr>
              <a:t>Voorbeelden</a:t>
            </a:r>
          </a:p>
        </p:txBody>
      </p:sp>
      <p:sp>
        <p:nvSpPr>
          <p:cNvPr id="12" name="Tijdelijke aanduiding voor tekst 9"/>
          <p:cNvSpPr txBox="1">
            <a:spLocks/>
          </p:cNvSpPr>
          <p:nvPr/>
        </p:nvSpPr>
        <p:spPr>
          <a:xfrm>
            <a:off x="6167178" y="245282"/>
            <a:ext cx="5664210" cy="3926369"/>
          </a:xfrm>
          <a:prstGeom prst="rect">
            <a:avLst/>
          </a:prstGeom>
          <a:solidFill>
            <a:schemeClr val="bg1"/>
          </a:solidFill>
        </p:spPr>
        <p:txBody>
          <a:bodyPr vert="horz" wrap="square" lIns="360000" tIns="360000" rIns="360000" bIns="360000" rtlCol="0" anchor="b" anchorCtr="0">
            <a:spAutoFit/>
          </a:bodyPr>
          <a:lstStyle>
            <a:lvl1pPr marL="0" indent="0" algn="l" defTabSz="914400" rtl="0" eaLnBrk="1" latinLnBrk="0" hangingPunct="1">
              <a:lnSpc>
                <a:spcPct val="105000"/>
              </a:lnSpc>
              <a:spcBef>
                <a:spcPts val="0"/>
              </a:spcBef>
              <a:buClr>
                <a:schemeClr val="tx1"/>
              </a:buClr>
              <a:buFont typeface="Verdana" panose="020B0604030504040204" pitchFamily="34" charset="0"/>
              <a:buNone/>
              <a:defRPr sz="2200" kern="1200">
                <a:solidFill>
                  <a:schemeClr val="tx1"/>
                </a:solidFill>
                <a:latin typeface="+mn-lt"/>
                <a:ea typeface="+mn-ea"/>
                <a:cs typeface="+mn-cs"/>
              </a:defRPr>
            </a:lvl1pPr>
            <a:lvl2pPr marL="263525" indent="0" algn="l" defTabSz="914400" rtl="0" eaLnBrk="1" latinLnBrk="0" hangingPunct="1">
              <a:lnSpc>
                <a:spcPct val="105000"/>
              </a:lnSpc>
              <a:spcBef>
                <a:spcPts val="500"/>
              </a:spcBef>
              <a:buClr>
                <a:schemeClr val="tx1"/>
              </a:buClr>
              <a:buFont typeface="Verdana" panose="020B0604030504040204" pitchFamily="34" charset="0"/>
              <a:buNone/>
              <a:defRPr sz="2000" kern="1200">
                <a:solidFill>
                  <a:schemeClr val="tx1"/>
                </a:solidFill>
                <a:latin typeface="+mn-lt"/>
                <a:ea typeface="+mn-ea"/>
                <a:cs typeface="+mn-cs"/>
              </a:defRPr>
            </a:lvl2pPr>
            <a:lvl3pPr marL="536575" indent="0" algn="l" defTabSz="914400" rtl="0" eaLnBrk="1" latinLnBrk="0" hangingPunct="1">
              <a:lnSpc>
                <a:spcPct val="105000"/>
              </a:lnSpc>
              <a:spcBef>
                <a:spcPts val="500"/>
              </a:spcBef>
              <a:buClr>
                <a:schemeClr val="tx1"/>
              </a:buClr>
              <a:buFont typeface="Verdana" panose="020B0604030504040204" pitchFamily="34" charset="0"/>
              <a:buNone/>
              <a:defRPr sz="1800" kern="1200">
                <a:solidFill>
                  <a:schemeClr val="tx1"/>
                </a:solidFill>
                <a:latin typeface="+mn-lt"/>
                <a:ea typeface="+mn-ea"/>
                <a:cs typeface="+mn-cs"/>
              </a:defRPr>
            </a:lvl3pPr>
            <a:lvl4pPr marL="806450" indent="0" algn="l" defTabSz="914400" rtl="0" eaLnBrk="1" latinLnBrk="0" hangingPunct="1">
              <a:lnSpc>
                <a:spcPct val="105000"/>
              </a:lnSpc>
              <a:spcBef>
                <a:spcPts val="500"/>
              </a:spcBef>
              <a:buClr>
                <a:schemeClr val="tx1"/>
              </a:buClr>
              <a:buFont typeface="Verdana" panose="020B0604030504040204" pitchFamily="34" charset="0"/>
              <a:buNone/>
              <a:tabLst/>
              <a:defRPr sz="1600" kern="1200">
                <a:solidFill>
                  <a:schemeClr val="tx1"/>
                </a:solidFill>
                <a:latin typeface="+mn-lt"/>
                <a:ea typeface="+mn-ea"/>
                <a:cs typeface="+mn-cs"/>
              </a:defRPr>
            </a:lvl4pPr>
            <a:lvl5pPr marL="1085850" indent="0" algn="l" defTabSz="914400" rtl="0" eaLnBrk="1" latinLnBrk="0" hangingPunct="1">
              <a:lnSpc>
                <a:spcPct val="105000"/>
              </a:lnSpc>
              <a:spcBef>
                <a:spcPts val="500"/>
              </a:spcBef>
              <a:buClr>
                <a:schemeClr val="tx1"/>
              </a:buClr>
              <a:buFont typeface="Verdana" panose="020B060403050404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De Schutkooi</a:t>
            </a:r>
          </a:p>
          <a:p>
            <a:pPr marL="342900" indent="-342900">
              <a:buFont typeface="Arial" panose="020B0604020202020204" pitchFamily="34" charset="0"/>
              <a:buChar char="•"/>
            </a:pPr>
            <a:r>
              <a:rPr lang="nl-NL" dirty="0"/>
              <a:t>Bio melkvee bedrijf</a:t>
            </a:r>
          </a:p>
          <a:p>
            <a:pPr marL="342900" indent="-342900">
              <a:buFont typeface="Arial" panose="020B0604020202020204" pitchFamily="34" charset="0"/>
              <a:buChar char="•"/>
            </a:pPr>
            <a:r>
              <a:rPr lang="nl-NL" dirty="0"/>
              <a:t>48 ha. eigengrond, 40 ha. SBB</a:t>
            </a:r>
          </a:p>
          <a:p>
            <a:pPr marL="342900" indent="-342900">
              <a:buFont typeface="Arial" panose="020B0604020202020204" pitchFamily="34" charset="0"/>
              <a:buChar char="•"/>
            </a:pPr>
            <a:r>
              <a:rPr lang="nl-NL" dirty="0"/>
              <a:t>Melken in de wei</a:t>
            </a:r>
          </a:p>
          <a:p>
            <a:pPr marL="342900" indent="-342900">
              <a:buFont typeface="Arial" panose="020B0604020202020204" pitchFamily="34" charset="0"/>
              <a:buChar char="•"/>
            </a:pPr>
            <a:r>
              <a:rPr lang="nl-NL" dirty="0"/>
              <a:t>Maasheggen landschap </a:t>
            </a:r>
            <a:br>
              <a:rPr lang="nl-NL" dirty="0"/>
            </a:br>
            <a:r>
              <a:rPr lang="nl-NL" dirty="0"/>
              <a:t>(eigen en SBB)</a:t>
            </a:r>
          </a:p>
          <a:p>
            <a:pPr marL="342900" indent="-342900">
              <a:buFont typeface="Arial" panose="020B0604020202020204" pitchFamily="34" charset="0"/>
              <a:buChar char="•"/>
            </a:pPr>
            <a:r>
              <a:rPr lang="nl-NL" dirty="0"/>
              <a:t>Poelenbeheer</a:t>
            </a:r>
          </a:p>
          <a:p>
            <a:pPr marL="342900" indent="-342900">
              <a:buFont typeface="Arial" panose="020B0604020202020204" pitchFamily="34" charset="0"/>
              <a:buChar char="•"/>
            </a:pPr>
            <a:r>
              <a:rPr lang="nl-NL" dirty="0"/>
              <a:t>Kruidenrijkgrasland</a:t>
            </a:r>
          </a:p>
          <a:p>
            <a:pPr marL="342900" indent="-342900">
              <a:buFont typeface="Arial" panose="020B0604020202020204" pitchFamily="34" charset="0"/>
              <a:buChar char="•"/>
            </a:pPr>
            <a:r>
              <a:rPr lang="nl-NL" dirty="0" err="1"/>
              <a:t>Zorgboederij</a:t>
            </a:r>
            <a:r>
              <a:rPr lang="nl-NL" dirty="0"/>
              <a:t> &amp; </a:t>
            </a:r>
            <a:r>
              <a:rPr lang="nl-NL" dirty="0" err="1"/>
              <a:t>recratie</a:t>
            </a:r>
            <a:endParaRPr lang="nl-NL" dirty="0"/>
          </a:p>
        </p:txBody>
      </p:sp>
    </p:spTree>
    <p:extLst>
      <p:ext uri="{BB962C8B-B14F-4D97-AF65-F5344CB8AC3E}">
        <p14:creationId xmlns:p14="http://schemas.microsoft.com/office/powerpoint/2010/main" val="2653139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ELECTEDLANGUAGE" val="Dutch"/>
</p:tagLst>
</file>

<file path=ppt/theme/theme1.xml><?xml version="1.0" encoding="utf-8"?>
<a:theme xmlns:a="http://schemas.openxmlformats.org/drawingml/2006/main" name="Staatsbosbeheer_2018">
  <a:themeElements>
    <a:clrScheme name="Staatsbosbeheer">
      <a:dk1>
        <a:sysClr val="windowText" lastClr="000000"/>
      </a:dk1>
      <a:lt1>
        <a:sysClr val="window" lastClr="FFFFFF"/>
      </a:lt1>
      <a:dk2>
        <a:srgbClr val="FFFFFF"/>
      </a:dk2>
      <a:lt2>
        <a:srgbClr val="000000"/>
      </a:lt2>
      <a:accent1>
        <a:srgbClr val="006684"/>
      </a:accent1>
      <a:accent2>
        <a:srgbClr val="7D0A5A"/>
      </a:accent2>
      <a:accent3>
        <a:srgbClr val="F0BE00"/>
      </a:accent3>
      <a:accent4>
        <a:srgbClr val="87AFB9"/>
      </a:accent4>
      <a:accent5>
        <a:srgbClr val="993300"/>
      </a:accent5>
      <a:accent6>
        <a:srgbClr val="C3C100"/>
      </a:accent6>
      <a:hlink>
        <a:srgbClr val="000000"/>
      </a:hlink>
      <a:folHlink>
        <a:srgbClr val="000000"/>
      </a:folHlink>
    </a:clrScheme>
    <a:fontScheme name="Staatsbosbeheer">
      <a:majorFont>
        <a:latin typeface="Verdana"/>
        <a:ea typeface=""/>
        <a:cs typeface=""/>
      </a:majorFont>
      <a:minorFont>
        <a:latin typeface="Verdana"/>
        <a:ea typeface=""/>
        <a:cs typeface=""/>
      </a:minorFont>
    </a:fontScheme>
    <a:fmtScheme name="Subtiel effen">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e1" id="{37C74BAD-0AE0-4527-B93C-7790D0993A2F}" vid="{BC73D6F6-C19E-413D-A724-8FC89FD1BE70}"/>
    </a:ext>
  </a:extLst>
</a:theme>
</file>

<file path=ppt/theme/theme2.xml><?xml version="1.0" encoding="utf-8"?>
<a:theme xmlns:a="http://schemas.openxmlformats.org/drawingml/2006/main" name="Kantoorthema">
  <a:themeElements>
    <a:clrScheme name="SB">
      <a:dk1>
        <a:sysClr val="windowText" lastClr="000000"/>
      </a:dk1>
      <a:lt1>
        <a:sysClr val="window" lastClr="FFFFFF"/>
      </a:lt1>
      <a:dk2>
        <a:srgbClr val="FFFFFF"/>
      </a:dk2>
      <a:lt2>
        <a:srgbClr val="000000"/>
      </a:lt2>
      <a:accent1>
        <a:srgbClr val="00546D"/>
      </a:accent1>
      <a:accent2>
        <a:srgbClr val="510047"/>
      </a:accent2>
      <a:accent3>
        <a:srgbClr val="DD8000"/>
      </a:accent3>
      <a:accent4>
        <a:srgbClr val="7C9596"/>
      </a:accent4>
      <a:accent5>
        <a:srgbClr val="662D00"/>
      </a:accent5>
      <a:accent6>
        <a:srgbClr val="9B8B09"/>
      </a:accent6>
      <a:hlink>
        <a:srgbClr val="000000"/>
      </a:hlink>
      <a:folHlink>
        <a:srgbClr val="000000"/>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SB">
      <a:dk1>
        <a:sysClr val="windowText" lastClr="000000"/>
      </a:dk1>
      <a:lt1>
        <a:sysClr val="window" lastClr="FFFFFF"/>
      </a:lt1>
      <a:dk2>
        <a:srgbClr val="FFFFFF"/>
      </a:dk2>
      <a:lt2>
        <a:srgbClr val="000000"/>
      </a:lt2>
      <a:accent1>
        <a:srgbClr val="00546D"/>
      </a:accent1>
      <a:accent2>
        <a:srgbClr val="510047"/>
      </a:accent2>
      <a:accent3>
        <a:srgbClr val="DD8000"/>
      </a:accent3>
      <a:accent4>
        <a:srgbClr val="7C9596"/>
      </a:accent4>
      <a:accent5>
        <a:srgbClr val="662D00"/>
      </a:accent5>
      <a:accent6>
        <a:srgbClr val="9B8B09"/>
      </a:accent6>
      <a:hlink>
        <a:srgbClr val="000000"/>
      </a:hlink>
      <a:folHlink>
        <a:srgbClr val="000000"/>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0</TotalTime>
  <Words>1136</Words>
  <Application>Microsoft Office PowerPoint</Application>
  <PresentationFormat>Breedbeeld</PresentationFormat>
  <Paragraphs>162</Paragraphs>
  <Slides>12</Slides>
  <Notes>12</Notes>
  <HiddenSlides>0</HiddenSlides>
  <MMClips>0</MMClips>
  <ScaleCrop>false</ScaleCrop>
  <HeadingPairs>
    <vt:vector size="6" baseType="variant">
      <vt:variant>
        <vt:lpstr>Gebruikte lettertypen</vt:lpstr>
      </vt:variant>
      <vt:variant>
        <vt:i4>2</vt:i4>
      </vt:variant>
      <vt:variant>
        <vt:lpstr>Thema</vt:lpstr>
      </vt:variant>
      <vt:variant>
        <vt:i4>1</vt:i4>
      </vt:variant>
      <vt:variant>
        <vt:lpstr>Diatitels</vt:lpstr>
      </vt:variant>
      <vt:variant>
        <vt:i4>12</vt:i4>
      </vt:variant>
    </vt:vector>
  </HeadingPairs>
  <TitlesOfParts>
    <vt:vector size="15" baseType="lpstr">
      <vt:lpstr>Arial</vt:lpstr>
      <vt:lpstr>Verdana</vt:lpstr>
      <vt:lpstr>Staatsbosbeheer_2018</vt:lpstr>
      <vt:lpstr>Programma Natuurinclusieve landbouw</vt:lpstr>
      <vt:lpstr>Agenda</vt:lpstr>
      <vt:lpstr>Staatsbosbeheer Nederland</vt:lpstr>
      <vt:lpstr>Natuurinclusieve landbouw: waarom?</vt:lpstr>
      <vt:lpstr>Natuurinclusieve landbouw volgens SBB</vt:lpstr>
      <vt:lpstr> Natuurinclusieve landbouw:                               voor wie is het?</vt:lpstr>
      <vt:lpstr>Natuurinclusieve landbouw: wat bieden wij?</vt:lpstr>
      <vt:lpstr>Natuurinclusieve landbouw: hoe ziet het er uit?</vt:lpstr>
      <vt:lpstr>Voorbeelden</vt:lpstr>
      <vt:lpstr>Waar staan we nu?</vt:lpstr>
      <vt:lpstr>Waar staan we nu?</vt:lpstr>
      <vt:lpstr>Bedankt voor uw aandacht!  Vragen? natuurinclusievelandbouw@staatsbosbeheer.nl</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2019-03-04T14:18:56Z</dcterms:created>
  <dcterms:modified xsi:type="dcterms:W3CDTF">2022-08-31T07:10:06Z</dcterms:modified>
</cp:coreProperties>
</file>